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4827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embeddedFontLst>
    <p:embeddedFont>
      <p:font typeface="ＭＳ Ｐゴシック" panose="020B0600070205080204" pitchFamily="34" charset="-128"/>
      <p:regular r:id="rId14"/>
    </p:embeddedFont>
    <p:embeddedFont>
      <p:font typeface="Syne Medium" panose="020B0604020202020204" charset="0"/>
      <p:regular r:id="rId15"/>
    </p:embeddedFont>
    <p:embeddedFont>
      <p:font typeface="Syne SemiBold" panose="020B0604020202020204" charset="0"/>
      <p:regular r:id="rId16"/>
      <p:bold r:id="rId1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35E2750-97A4-0F37-D09A-A61D5C22913D}" name="Sam Jenks" initials="SJ" userId="S::sam.jenks@kodiakhub.com::67af4b79-2613-4422-8982-7756294446fe" providerId="AD"/>
  <p188:author id="{B36D8FA8-B5B6-ABE2-1C00-0A07807E6FD1}" name="David Olson" initials="" userId="S::david.olson@kodiakhub.com::fd06f55e-3d1f-4090-9aca-c84539ba8f6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4C4C"/>
    <a:srgbClr val="4D4D4D"/>
    <a:srgbClr val="845A99"/>
    <a:srgbClr val="F7A0B3"/>
    <a:srgbClr val="FFFDB5"/>
    <a:srgbClr val="9CE7EC"/>
    <a:srgbClr val="C6E1CA"/>
    <a:srgbClr val="FFF9F2"/>
    <a:srgbClr val="F6F0E7"/>
    <a:srgbClr val="9C75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D0B344-0F39-F039-A9D4-FD469E820E4D}" v="126" dt="2024-04-24T07:37:10.8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just format 2 - Dekorfärg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51"/>
    <p:restoredTop sz="93333"/>
  </p:normalViewPr>
  <p:slideViewPr>
    <p:cSldViewPr snapToGrid="0">
      <p:cViewPr varScale="1">
        <p:scale>
          <a:sx n="119" d="100"/>
          <a:sy n="119" d="100"/>
        </p:scale>
        <p:origin x="560" y="192"/>
      </p:cViewPr>
      <p:guideLst/>
    </p:cSldViewPr>
  </p:slideViewPr>
  <p:notesTextViewPr>
    <p:cViewPr>
      <p:scale>
        <a:sx n="20" d="100"/>
        <a:sy n="2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hard Teuchler" userId="S::richard.teuchler@kodiakhub.com::b38561d4-76ed-4434-9b2d-e3fbfd95d44b" providerId="AD" clId="Web-{E5D0B344-0F39-F039-A9D4-FD469E820E4D}"/>
    <pc:docChg chg="delSld modSld">
      <pc:chgData name="Richard Teuchler" userId="S::richard.teuchler@kodiakhub.com::b38561d4-76ed-4434-9b2d-e3fbfd95d44b" providerId="AD" clId="Web-{E5D0B344-0F39-F039-A9D4-FD469E820E4D}" dt="2024-04-24T07:37:10.798" v="113" actId="20577"/>
      <pc:docMkLst>
        <pc:docMk/>
      </pc:docMkLst>
      <pc:sldChg chg="modSp">
        <pc:chgData name="Richard Teuchler" userId="S::richard.teuchler@kodiakhub.com::b38561d4-76ed-4434-9b2d-e3fbfd95d44b" providerId="AD" clId="Web-{E5D0B344-0F39-F039-A9D4-FD469E820E4D}" dt="2024-04-23T15:24:55.125" v="29" actId="20577"/>
        <pc:sldMkLst>
          <pc:docMk/>
          <pc:sldMk cId="2970549575" sldId="256"/>
        </pc:sldMkLst>
        <pc:spChg chg="mod">
          <ac:chgData name="Richard Teuchler" userId="S::richard.teuchler@kodiakhub.com::b38561d4-76ed-4434-9b2d-e3fbfd95d44b" providerId="AD" clId="Web-{E5D0B344-0F39-F039-A9D4-FD469E820E4D}" dt="2024-04-23T15:24:55.125" v="29" actId="20577"/>
          <ac:spMkLst>
            <pc:docMk/>
            <pc:sldMk cId="2970549575" sldId="256"/>
            <ac:spMk id="7" creationId="{9891702B-0771-94EB-9C14-54BDFF2EBFB5}"/>
          </ac:spMkLst>
        </pc:spChg>
      </pc:sldChg>
      <pc:sldChg chg="addSp delSp modSp">
        <pc:chgData name="Richard Teuchler" userId="S::richard.teuchler@kodiakhub.com::b38561d4-76ed-4434-9b2d-e3fbfd95d44b" providerId="AD" clId="Web-{E5D0B344-0F39-F039-A9D4-FD469E820E4D}" dt="2024-04-23T15:36:54.984" v="111" actId="14100"/>
        <pc:sldMkLst>
          <pc:docMk/>
          <pc:sldMk cId="3839537761" sldId="257"/>
        </pc:sldMkLst>
        <pc:spChg chg="mod">
          <ac:chgData name="Richard Teuchler" userId="S::richard.teuchler@kodiakhub.com::b38561d4-76ed-4434-9b2d-e3fbfd95d44b" providerId="AD" clId="Web-{E5D0B344-0F39-F039-A9D4-FD469E820E4D}" dt="2024-04-23T15:32:54.338" v="82" actId="20577"/>
          <ac:spMkLst>
            <pc:docMk/>
            <pc:sldMk cId="3839537761" sldId="257"/>
            <ac:spMk id="4" creationId="{713AE879-F99F-0AE2-453F-64EABA3F3B91}"/>
          </ac:spMkLst>
        </pc:spChg>
        <pc:spChg chg="mod">
          <ac:chgData name="Richard Teuchler" userId="S::richard.teuchler@kodiakhub.com::b38561d4-76ed-4434-9b2d-e3fbfd95d44b" providerId="AD" clId="Web-{E5D0B344-0F39-F039-A9D4-FD469E820E4D}" dt="2024-04-23T15:34:30.246" v="94" actId="20577"/>
          <ac:spMkLst>
            <pc:docMk/>
            <pc:sldMk cId="3839537761" sldId="257"/>
            <ac:spMk id="5" creationId="{14473748-D7A7-6FBA-F8A7-345ABD899860}"/>
          </ac:spMkLst>
        </pc:spChg>
        <pc:spChg chg="mod">
          <ac:chgData name="Richard Teuchler" userId="S::richard.teuchler@kodiakhub.com::b38561d4-76ed-4434-9b2d-e3fbfd95d44b" providerId="AD" clId="Web-{E5D0B344-0F39-F039-A9D4-FD469E820E4D}" dt="2024-04-23T15:19:06.852" v="18" actId="20577"/>
          <ac:spMkLst>
            <pc:docMk/>
            <pc:sldMk cId="3839537761" sldId="257"/>
            <ac:spMk id="6" creationId="{1FA9EBB5-BDE6-7A1C-78B2-306EA90877A7}"/>
          </ac:spMkLst>
        </pc:spChg>
        <pc:spChg chg="mod">
          <ac:chgData name="Richard Teuchler" userId="S::richard.teuchler@kodiakhub.com::b38561d4-76ed-4434-9b2d-e3fbfd95d44b" providerId="AD" clId="Web-{E5D0B344-0F39-F039-A9D4-FD469E820E4D}" dt="2024-04-23T15:26:38.174" v="47" actId="20577"/>
          <ac:spMkLst>
            <pc:docMk/>
            <pc:sldMk cId="3839537761" sldId="257"/>
            <ac:spMk id="7" creationId="{856E884B-7CFE-0543-C4F6-B994E40CCDF7}"/>
          </ac:spMkLst>
        </pc:spChg>
        <pc:spChg chg="mod">
          <ac:chgData name="Richard Teuchler" userId="S::richard.teuchler@kodiakhub.com::b38561d4-76ed-4434-9b2d-e3fbfd95d44b" providerId="AD" clId="Web-{E5D0B344-0F39-F039-A9D4-FD469E820E4D}" dt="2024-04-23T15:36:11.295" v="105" actId="20577"/>
          <ac:spMkLst>
            <pc:docMk/>
            <pc:sldMk cId="3839537761" sldId="257"/>
            <ac:spMk id="11" creationId="{C0B9D0C7-D7FF-71D9-B559-816CC48B234B}"/>
          </ac:spMkLst>
        </pc:spChg>
        <pc:picChg chg="add mod">
          <ac:chgData name="Richard Teuchler" userId="S::richard.teuchler@kodiakhub.com::b38561d4-76ed-4434-9b2d-e3fbfd95d44b" providerId="AD" clId="Web-{E5D0B344-0F39-F039-A9D4-FD469E820E4D}" dt="2024-04-23T15:20:15.229" v="26" actId="1076"/>
          <ac:picMkLst>
            <pc:docMk/>
            <pc:sldMk cId="3839537761" sldId="257"/>
            <ac:picMk id="2" creationId="{F82C6E5E-A535-900F-BA53-51DE0F37125B}"/>
          </ac:picMkLst>
        </pc:picChg>
        <pc:picChg chg="add mod">
          <ac:chgData name="Richard Teuchler" userId="S::richard.teuchler@kodiakhub.com::b38561d4-76ed-4434-9b2d-e3fbfd95d44b" providerId="AD" clId="Web-{E5D0B344-0F39-F039-A9D4-FD469E820E4D}" dt="2024-04-23T15:28:00.020" v="73" actId="14100"/>
          <ac:picMkLst>
            <pc:docMk/>
            <pc:sldMk cId="3839537761" sldId="257"/>
            <ac:picMk id="3" creationId="{694A9614-1793-7FA4-41CB-913DE0AE6149}"/>
          </ac:picMkLst>
        </pc:picChg>
        <pc:picChg chg="del">
          <ac:chgData name="Richard Teuchler" userId="S::richard.teuchler@kodiakhub.com::b38561d4-76ed-4434-9b2d-e3fbfd95d44b" providerId="AD" clId="Web-{E5D0B344-0F39-F039-A9D4-FD469E820E4D}" dt="2024-04-23T15:19:57.166" v="25"/>
          <ac:picMkLst>
            <pc:docMk/>
            <pc:sldMk cId="3839537761" sldId="257"/>
            <ac:picMk id="16" creationId="{4BDE9201-16D8-69AE-D47A-EB0DD44EFF23}"/>
          </ac:picMkLst>
        </pc:picChg>
        <pc:picChg chg="del">
          <ac:chgData name="Richard Teuchler" userId="S::richard.teuchler@kodiakhub.com::b38561d4-76ed-4434-9b2d-e3fbfd95d44b" providerId="AD" clId="Web-{E5D0B344-0F39-F039-A9D4-FD469E820E4D}" dt="2024-04-23T15:27:36.644" v="69"/>
          <ac:picMkLst>
            <pc:docMk/>
            <pc:sldMk cId="3839537761" sldId="257"/>
            <ac:picMk id="17" creationId="{7DCBE7EC-2566-E677-0663-D381DA263561}"/>
          </ac:picMkLst>
        </pc:picChg>
        <pc:picChg chg="del">
          <ac:chgData name="Richard Teuchler" userId="S::richard.teuchler@kodiakhub.com::b38561d4-76ed-4434-9b2d-e3fbfd95d44b" providerId="AD" clId="Web-{E5D0B344-0F39-F039-A9D4-FD469E820E4D}" dt="2024-04-23T15:36:28.343" v="106"/>
          <ac:picMkLst>
            <pc:docMk/>
            <pc:sldMk cId="3839537761" sldId="257"/>
            <ac:picMk id="21" creationId="{3794C562-088B-BDAB-6A46-EAD4336B3DEC}"/>
          </ac:picMkLst>
        </pc:picChg>
        <pc:picChg chg="add mod">
          <ac:chgData name="Richard Teuchler" userId="S::richard.teuchler@kodiakhub.com::b38561d4-76ed-4434-9b2d-e3fbfd95d44b" providerId="AD" clId="Web-{E5D0B344-0F39-F039-A9D4-FD469E820E4D}" dt="2024-04-23T15:36:54.984" v="111" actId="14100"/>
          <ac:picMkLst>
            <pc:docMk/>
            <pc:sldMk cId="3839537761" sldId="257"/>
            <ac:picMk id="22" creationId="{D661D118-5A1A-C6BA-FE38-771E3522624A}"/>
          </ac:picMkLst>
        </pc:picChg>
      </pc:sldChg>
      <pc:sldChg chg="modSp del">
        <pc:chgData name="Richard Teuchler" userId="S::richard.teuchler@kodiakhub.com::b38561d4-76ed-4434-9b2d-e3fbfd95d44b" providerId="AD" clId="Web-{E5D0B344-0F39-F039-A9D4-FD469E820E4D}" dt="2024-04-23T15:35:25.373" v="95"/>
        <pc:sldMkLst>
          <pc:docMk/>
          <pc:sldMk cId="466460508" sldId="258"/>
        </pc:sldMkLst>
        <pc:spChg chg="mod">
          <ac:chgData name="Richard Teuchler" userId="S::richard.teuchler@kodiakhub.com::b38561d4-76ed-4434-9b2d-e3fbfd95d44b" providerId="AD" clId="Web-{E5D0B344-0F39-F039-A9D4-FD469E820E4D}" dt="2024-04-23T15:26:30.111" v="41" actId="20577"/>
          <ac:spMkLst>
            <pc:docMk/>
            <pc:sldMk cId="466460508" sldId="258"/>
            <ac:spMk id="8" creationId="{440A3700-0362-57CD-5219-453619FAF7D7}"/>
          </ac:spMkLst>
        </pc:spChg>
      </pc:sldChg>
      <pc:sldChg chg="modSp">
        <pc:chgData name="Richard Teuchler" userId="S::richard.teuchler@kodiakhub.com::b38561d4-76ed-4434-9b2d-e3fbfd95d44b" providerId="AD" clId="Web-{E5D0B344-0F39-F039-A9D4-FD469E820E4D}" dt="2024-04-24T07:37:10.798" v="113" actId="20577"/>
        <pc:sldMkLst>
          <pc:docMk/>
          <pc:sldMk cId="130681275" sldId="259"/>
        </pc:sldMkLst>
        <pc:spChg chg="mod">
          <ac:chgData name="Richard Teuchler" userId="S::richard.teuchler@kodiakhub.com::b38561d4-76ed-4434-9b2d-e3fbfd95d44b" providerId="AD" clId="Web-{E5D0B344-0F39-F039-A9D4-FD469E820E4D}" dt="2024-04-24T07:37:10.798" v="113" actId="20577"/>
          <ac:spMkLst>
            <pc:docMk/>
            <pc:sldMk cId="130681275" sldId="259"/>
            <ac:spMk id="11" creationId="{E1AB4E15-CA14-850C-CD94-DFF6B03AFCCD}"/>
          </ac:spMkLst>
        </pc:spChg>
      </pc:sldChg>
      <pc:sldChg chg="modSp">
        <pc:chgData name="Richard Teuchler" userId="S::richard.teuchler@kodiakhub.com::b38561d4-76ed-4434-9b2d-e3fbfd95d44b" providerId="AD" clId="Web-{E5D0B344-0F39-F039-A9D4-FD469E820E4D}" dt="2024-04-23T15:27:02.284" v="68" actId="20577"/>
        <pc:sldMkLst>
          <pc:docMk/>
          <pc:sldMk cId="1661560591" sldId="260"/>
        </pc:sldMkLst>
        <pc:spChg chg="mod">
          <ac:chgData name="Richard Teuchler" userId="S::richard.teuchler@kodiakhub.com::b38561d4-76ed-4434-9b2d-e3fbfd95d44b" providerId="AD" clId="Web-{E5D0B344-0F39-F039-A9D4-FD469E820E4D}" dt="2024-04-23T15:27:02.284" v="68" actId="20577"/>
          <ac:spMkLst>
            <pc:docMk/>
            <pc:sldMk cId="1661560591" sldId="260"/>
            <ac:spMk id="8" creationId="{A91A8979-5EB8-C340-E753-DC6965AAF42D}"/>
          </ac:spMkLst>
        </pc:spChg>
        <pc:spChg chg="mod">
          <ac:chgData name="Richard Teuchler" userId="S::richard.teuchler@kodiakhub.com::b38561d4-76ed-4434-9b2d-e3fbfd95d44b" providerId="AD" clId="Web-{E5D0B344-0F39-F039-A9D4-FD469E820E4D}" dt="2024-04-23T15:26:52.331" v="54" actId="20577"/>
          <ac:spMkLst>
            <pc:docMk/>
            <pc:sldMk cId="1661560591" sldId="260"/>
            <ac:spMk id="33" creationId="{AC16CD1E-31CF-3401-69A6-6DD82BA06142}"/>
          </ac:spMkLst>
        </pc:spChg>
      </pc:sldChg>
      <pc:sldChg chg="modSp">
        <pc:chgData name="Richard Teuchler" userId="S::richard.teuchler@kodiakhub.com::b38561d4-76ed-4434-9b2d-e3fbfd95d44b" providerId="AD" clId="Web-{E5D0B344-0F39-F039-A9D4-FD469E820E4D}" dt="2024-04-23T15:35:56.420" v="101" actId="20577"/>
        <pc:sldMkLst>
          <pc:docMk/>
          <pc:sldMk cId="3779505714" sldId="264"/>
        </pc:sldMkLst>
        <pc:spChg chg="mod">
          <ac:chgData name="Richard Teuchler" userId="S::richard.teuchler@kodiakhub.com::b38561d4-76ed-4434-9b2d-e3fbfd95d44b" providerId="AD" clId="Web-{E5D0B344-0F39-F039-A9D4-FD469E820E4D}" dt="2024-04-23T15:35:56.420" v="101" actId="20577"/>
          <ac:spMkLst>
            <pc:docMk/>
            <pc:sldMk cId="3779505714" sldId="264"/>
            <ac:spMk id="8" creationId="{F1074C62-FCD7-CBC4-DD5C-5DFD01C4801D}"/>
          </ac:spMkLst>
        </pc:spChg>
        <pc:spChg chg="mod">
          <ac:chgData name="Richard Teuchler" userId="S::richard.teuchler@kodiakhub.com::b38561d4-76ed-4434-9b2d-e3fbfd95d44b" providerId="AD" clId="Web-{E5D0B344-0F39-F039-A9D4-FD469E820E4D}" dt="2024-04-23T15:35:48.826" v="98" actId="20577"/>
          <ac:spMkLst>
            <pc:docMk/>
            <pc:sldMk cId="3779505714" sldId="264"/>
            <ac:spMk id="29" creationId="{D06E0645-CD59-B53F-2ADF-25F35FDE5B98}"/>
          </ac:spMkLst>
        </pc:spChg>
      </pc:sldChg>
      <pc:sldChg chg="modSp">
        <pc:chgData name="Richard Teuchler" userId="S::richard.teuchler@kodiakhub.com::b38561d4-76ed-4434-9b2d-e3fbfd95d44b" providerId="AD" clId="Web-{E5D0B344-0F39-F039-A9D4-FD469E820E4D}" dt="2024-04-23T15:32:06.087" v="75" actId="1076"/>
        <pc:sldMkLst>
          <pc:docMk/>
          <pc:sldMk cId="991536856" sldId="265"/>
        </pc:sldMkLst>
        <pc:spChg chg="mod">
          <ac:chgData name="Richard Teuchler" userId="S::richard.teuchler@kodiakhub.com::b38561d4-76ed-4434-9b2d-e3fbfd95d44b" providerId="AD" clId="Web-{E5D0B344-0F39-F039-A9D4-FD469E820E4D}" dt="2024-04-23T15:32:06.087" v="75" actId="1076"/>
          <ac:spMkLst>
            <pc:docMk/>
            <pc:sldMk cId="991536856" sldId="265"/>
            <ac:spMk id="11" creationId="{FABACEAF-715D-8728-0F1C-E426C973579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081EADA-F3BF-F815-CB2F-9935765F0C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D8C9FC-4F39-0533-7F15-4D4A03FF7A1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F8FDAF-F51D-244F-B269-539502770498}" type="datetimeFigureOut">
              <a:rPr lang="en-SE" smtClean="0"/>
              <a:t>04/24/2024</a:t>
            </a:fld>
            <a:endParaRPr lang="en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FECFE9-B4D7-4BA8-1CC8-6A81C9F9F3F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94DD32-3A3E-CC93-02FB-82795E263E6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3E8CC6-3D2F-104F-A3BE-83AA7793FD50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00808193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Syne Medium" pitchFamily="2" charset="77"/>
              </a:defRPr>
            </a:lvl1pPr>
          </a:lstStyle>
          <a:p>
            <a:endParaRPr lang="en-US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Syne Medium" pitchFamily="2" charset="77"/>
              </a:defRPr>
            </a:lvl1pPr>
          </a:lstStyle>
          <a:p>
            <a:fld id="{C7ABCBC5-59A6-C345-B23B-FBA0E17501C4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Syne Medium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Syne Medium" pitchFamily="2" charset="77"/>
              </a:defRPr>
            </a:lvl1pPr>
          </a:lstStyle>
          <a:p>
            <a:fld id="{B8253243-86B5-C743-9E4A-759E852A54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93368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Syne Medium" pitchFamily="2" charset="77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Syne Medium" pitchFamily="2" charset="77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Syne Medium" pitchFamily="2" charset="77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Syne Medium" pitchFamily="2" charset="77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Syne Medium" pitchFamily="2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emf"/><Relationship Id="rId4" Type="http://schemas.openxmlformats.org/officeDocument/2006/relationships/image" Target="../media/image1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jpe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3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3.pn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emf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4.jpe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5.jpe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6.jpe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7.jpe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_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C7A658-B1C9-56F9-5AE9-5016CE7821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230384" cy="68795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1949FA-A247-0E72-A293-062A6DDFDFF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4309" y="2017013"/>
            <a:ext cx="5625280" cy="69316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8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E2E6C5DC-D665-7D90-671D-7BA00D82CCD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4309" y="2768200"/>
            <a:ext cx="5625280" cy="162341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5" name="Rectangle 38">
            <a:extLst>
              <a:ext uri="{FF2B5EF4-FFF2-40B4-BE49-F238E27FC236}">
                <a16:creationId xmlns:a16="http://schemas.microsoft.com/office/drawing/2014/main" id="{9E5D2C27-1604-C468-4CF7-B8900D4B7C8C}"/>
              </a:ext>
            </a:extLst>
          </p:cNvPr>
          <p:cNvSpPr/>
          <p:nvPr/>
        </p:nvSpPr>
        <p:spPr>
          <a:xfrm>
            <a:off x="664309" y="337359"/>
            <a:ext cx="12230385" cy="69316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0" tIns="72000" rIns="396000" bIns="72000" rtlCol="0" anchor="ctr"/>
          <a:lstStyle/>
          <a:p>
            <a:pPr algn="l" defTabSz="1825626" hangingPunct="0">
              <a:spcAft>
                <a:spcPts val="100"/>
              </a:spcAft>
              <a:defRPr/>
            </a:pPr>
            <a:r>
              <a:rPr lang="en-US" sz="1400" b="0" i="0" spc="300" baseline="0">
                <a:solidFill>
                  <a:srgbClr val="F2F2F2"/>
                </a:solidFill>
                <a:latin typeface="Syne Medium" pitchFamily="2" charset="77"/>
                <a:ea typeface="Helvetica Neue"/>
              </a:rPr>
              <a:t>INSIGHTS </a:t>
            </a:r>
            <a:r>
              <a:rPr lang="en-US" sz="1400" b="0" i="0" spc="300" baseline="0">
                <a:solidFill>
                  <a:schemeClr val="accent2"/>
                </a:solidFill>
                <a:latin typeface="Syne Medium" pitchFamily="2" charset="77"/>
                <a:ea typeface="Helvetica Neue"/>
              </a:rPr>
              <a:t>| </a:t>
            </a:r>
            <a:r>
              <a:rPr lang="en-US" sz="1400" b="0" i="0" spc="300" baseline="0">
                <a:solidFill>
                  <a:srgbClr val="F2F2F2"/>
                </a:solidFill>
                <a:latin typeface="Syne Medium" pitchFamily="2" charset="77"/>
                <a:ea typeface="Helvetica Neue"/>
              </a:rPr>
              <a:t>INTELLIGENCE </a:t>
            </a:r>
            <a:r>
              <a:rPr lang="en-US" sz="1400" b="0" i="0" spc="300" baseline="0">
                <a:solidFill>
                  <a:schemeClr val="accent2"/>
                </a:solidFill>
                <a:latin typeface="Syne Medium" pitchFamily="2" charset="77"/>
                <a:ea typeface="Helvetica Neue"/>
              </a:rPr>
              <a:t>|</a:t>
            </a:r>
            <a:r>
              <a:rPr lang="en-US" sz="1400" b="0" i="0" spc="300" baseline="0">
                <a:solidFill>
                  <a:srgbClr val="F2F2F2"/>
                </a:solidFill>
                <a:latin typeface="Syne Medium" pitchFamily="2" charset="77"/>
                <a:ea typeface="Helvetica Neue"/>
              </a:rPr>
              <a:t> INNOVATION</a:t>
            </a:r>
            <a:r>
              <a:rPr lang="en-US" sz="1400" b="0" i="0" spc="300" baseline="0">
                <a:solidFill>
                  <a:schemeClr val="accent2"/>
                </a:solidFill>
                <a:latin typeface="Syne Medium" pitchFamily="2" charset="77"/>
                <a:ea typeface="Helvetica Neue"/>
              </a:rPr>
              <a:t> | </a:t>
            </a:r>
            <a:r>
              <a:rPr lang="en-US" sz="1400" b="0" i="0" spc="300" baseline="0">
                <a:solidFill>
                  <a:srgbClr val="F2F2F2"/>
                </a:solidFill>
                <a:latin typeface="Syne Medium" pitchFamily="2" charset="77"/>
                <a:ea typeface="Helvetica Neue"/>
              </a:rPr>
              <a:t>IMPACT</a:t>
            </a:r>
          </a:p>
        </p:txBody>
      </p:sp>
      <p:pic>
        <p:nvPicPr>
          <p:cNvPr id="10" name="Picture 9" descr="A logo with white dots and black background&#10;&#10;Description automatically generated">
            <a:extLst>
              <a:ext uri="{FF2B5EF4-FFF2-40B4-BE49-F238E27FC236}">
                <a16:creationId xmlns:a16="http://schemas.microsoft.com/office/drawing/2014/main" id="{01456558-4F3B-EA52-B2A2-281F1BB2FD5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0875" y="5992535"/>
            <a:ext cx="342372" cy="561436"/>
          </a:xfrm>
          <a:prstGeom prst="rect">
            <a:avLst/>
          </a:prstGeom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96BD89-9BC9-4D5C-4477-3D2AD90D6B4E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yn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064272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36C5EB6-2BDA-524E-5A44-212146A974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3086"/>
            <a:ext cx="12242798" cy="6884171"/>
          </a:xfrm>
          <a:prstGeom prst="rect">
            <a:avLst/>
          </a:prstGeom>
        </p:spPr>
      </p:pic>
      <p:sp>
        <p:nvSpPr>
          <p:cNvPr id="2" name="Picture 6">
            <a:extLst>
              <a:ext uri="{FF2B5EF4-FFF2-40B4-BE49-F238E27FC236}">
                <a16:creationId xmlns:a16="http://schemas.microsoft.com/office/drawing/2014/main" id="{F214654D-5397-F725-781D-26B6B9C343F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12700" y="0"/>
            <a:ext cx="12230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SE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5D92FC3-1A81-428A-3152-F96A5798F46E}"/>
              </a:ext>
            </a:extLst>
          </p:cNvPr>
          <p:cNvSpPr txBox="1">
            <a:spLocks/>
          </p:cNvSpPr>
          <p:nvPr/>
        </p:nvSpPr>
        <p:spPr>
          <a:xfrm>
            <a:off x="631825" y="2711450"/>
            <a:ext cx="5626100" cy="8604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bg1"/>
                </a:solidFill>
                <a:latin typeface="Syne ExtraBold" pitchFamily="2" charset="77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GB" sz="2000" b="0"/>
          </a:p>
        </p:txBody>
      </p:sp>
      <p:pic>
        <p:nvPicPr>
          <p:cNvPr id="5" name="Picture 4" descr="A logo with white dots and black background&#10;&#10;Description automatically generated">
            <a:extLst>
              <a:ext uri="{FF2B5EF4-FFF2-40B4-BE49-F238E27FC236}">
                <a16:creationId xmlns:a16="http://schemas.microsoft.com/office/drawing/2014/main" id="{11ADFEA8-7DC9-F1FA-2E98-7792FE37DE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0875" y="5992535"/>
            <a:ext cx="342372" cy="561436"/>
          </a:xfrm>
          <a:prstGeom prst="rect">
            <a:avLst/>
          </a:prstGeom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B39F33-CD2B-B149-803A-B190195453BA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yn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671930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_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9C050E8-4CED-BBEF-9F52-530E3CDD03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062" y="1"/>
            <a:ext cx="12205062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2D509E5-56B6-32C2-E230-98BB4CCC0C9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4309" y="2017013"/>
            <a:ext cx="5625280" cy="69316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800" b="1" i="0" spc="3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681542-C602-4812-C703-121DAE72863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4309" y="2768200"/>
            <a:ext cx="5625280" cy="162341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5" name="Picture 4" descr="A logo with white dots and black background&#10;&#10;Description automatically generated">
            <a:extLst>
              <a:ext uri="{FF2B5EF4-FFF2-40B4-BE49-F238E27FC236}">
                <a16:creationId xmlns:a16="http://schemas.microsoft.com/office/drawing/2014/main" id="{DF690D12-B411-B7B2-9A2D-A4571B590A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0875" y="5992535"/>
            <a:ext cx="342372" cy="561436"/>
          </a:xfrm>
          <a:prstGeom prst="rect">
            <a:avLst/>
          </a:prstGeom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1A2066-3329-C223-6C39-48F0B6D7E429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yn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688687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6">
            <a:extLst>
              <a:ext uri="{FF2B5EF4-FFF2-40B4-BE49-F238E27FC236}">
                <a16:creationId xmlns:a16="http://schemas.microsoft.com/office/drawing/2014/main" id="{F214654D-5397-F725-781D-26B6B9C343F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12700" y="0"/>
            <a:ext cx="12230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SE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5D92FC3-1A81-428A-3152-F96A5798F46E}"/>
              </a:ext>
            </a:extLst>
          </p:cNvPr>
          <p:cNvSpPr txBox="1">
            <a:spLocks/>
          </p:cNvSpPr>
          <p:nvPr/>
        </p:nvSpPr>
        <p:spPr>
          <a:xfrm>
            <a:off x="631825" y="2711450"/>
            <a:ext cx="5626100" cy="8604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bg1"/>
                </a:solidFill>
                <a:latin typeface="Syne ExtraBold" pitchFamily="2" charset="77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GB" sz="2000" b="0"/>
          </a:p>
        </p:txBody>
      </p:sp>
      <p:sp>
        <p:nvSpPr>
          <p:cNvPr id="5" name="Rectangle 38">
            <a:extLst>
              <a:ext uri="{FF2B5EF4-FFF2-40B4-BE49-F238E27FC236}">
                <a16:creationId xmlns:a16="http://schemas.microsoft.com/office/drawing/2014/main" id="{2E688C3E-9155-AD93-16AD-1218B3DD0192}"/>
              </a:ext>
            </a:extLst>
          </p:cNvPr>
          <p:cNvSpPr/>
          <p:nvPr/>
        </p:nvSpPr>
        <p:spPr>
          <a:xfrm>
            <a:off x="5022121" y="317500"/>
            <a:ext cx="12231688" cy="69215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0" tIns="72000" rIns="396000" bIns="72000" anchor="ctr"/>
          <a:lstStyle/>
          <a:p>
            <a:pPr defTabSz="1825626" eaLnBrk="1" fontAlgn="auto">
              <a:spcBef>
                <a:spcPts val="0"/>
              </a:spcBef>
              <a:spcAft>
                <a:spcPts val="100"/>
              </a:spcAft>
              <a:defRPr/>
            </a:pPr>
            <a:r>
              <a:rPr lang="en-US" sz="1400" b="0" i="0" spc="300">
                <a:solidFill>
                  <a:schemeClr val="accent1"/>
                </a:solidFill>
                <a:latin typeface="Syne Medium" pitchFamily="2" charset="77"/>
                <a:ea typeface="Helvetica Neue"/>
              </a:rPr>
              <a:t>INSIGHTS</a:t>
            </a:r>
            <a:r>
              <a:rPr lang="en-US" sz="1400" b="0" i="0" spc="300">
                <a:solidFill>
                  <a:schemeClr val="accent2"/>
                </a:solidFill>
                <a:latin typeface="Syne Medium" pitchFamily="2" charset="77"/>
                <a:ea typeface="Helvetica Neue"/>
              </a:rPr>
              <a:t> | </a:t>
            </a:r>
            <a:r>
              <a:rPr lang="en-US" sz="1400" b="0" i="0" spc="300">
                <a:solidFill>
                  <a:schemeClr val="accent1"/>
                </a:solidFill>
                <a:latin typeface="Syne Medium" pitchFamily="2" charset="77"/>
                <a:ea typeface="Helvetica Neue"/>
              </a:rPr>
              <a:t>INTELLIGENCE </a:t>
            </a:r>
            <a:r>
              <a:rPr lang="en-US" sz="1400" b="0" i="0" spc="300">
                <a:solidFill>
                  <a:schemeClr val="accent2"/>
                </a:solidFill>
                <a:latin typeface="Syne Medium" pitchFamily="2" charset="77"/>
                <a:ea typeface="Helvetica Neue"/>
              </a:rPr>
              <a:t>| </a:t>
            </a:r>
            <a:r>
              <a:rPr lang="en-US" sz="1400" b="0" i="0" spc="300">
                <a:solidFill>
                  <a:schemeClr val="accent1"/>
                </a:solidFill>
                <a:latin typeface="Syne Medium" pitchFamily="2" charset="77"/>
                <a:ea typeface="Helvetica Neue"/>
              </a:rPr>
              <a:t>INNOVATION </a:t>
            </a:r>
            <a:r>
              <a:rPr lang="en-US" sz="1400" b="0" i="0" spc="300">
                <a:solidFill>
                  <a:schemeClr val="accent2"/>
                </a:solidFill>
                <a:latin typeface="Syne Medium" pitchFamily="2" charset="77"/>
                <a:ea typeface="Helvetica Neue"/>
              </a:rPr>
              <a:t>|</a:t>
            </a:r>
            <a:r>
              <a:rPr lang="en-US" sz="1400" b="0" i="0" spc="300">
                <a:solidFill>
                  <a:schemeClr val="accent1"/>
                </a:solidFill>
                <a:latin typeface="Syne Medium" pitchFamily="2" charset="77"/>
                <a:ea typeface="Helvetica Neue"/>
              </a:rPr>
              <a:t> IMPACT</a:t>
            </a:r>
          </a:p>
        </p:txBody>
      </p:sp>
      <p:pic>
        <p:nvPicPr>
          <p:cNvPr id="10" name="Picture 9" descr="A logo with white dots and black background&#10;&#10;Description automatically generated">
            <a:extLst>
              <a:ext uri="{FF2B5EF4-FFF2-40B4-BE49-F238E27FC236}">
                <a16:creationId xmlns:a16="http://schemas.microsoft.com/office/drawing/2014/main" id="{683BE4C0-69EE-79B3-DD40-F9651782462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0875" y="5992535"/>
            <a:ext cx="342372" cy="561436"/>
          </a:xfrm>
          <a:prstGeom prst="rect">
            <a:avLst/>
          </a:prstGeom>
          <a:effectLst/>
        </p:spPr>
      </p:pic>
      <p:pic>
        <p:nvPicPr>
          <p:cNvPr id="3" name="Picture 6" descr="A mountain range with snow on top&#10;&#10;Description automatically generated">
            <a:extLst>
              <a:ext uri="{FF2B5EF4-FFF2-40B4-BE49-F238E27FC236}">
                <a16:creationId xmlns:a16="http://schemas.microsoft.com/office/drawing/2014/main" id="{0D9AD218-2213-59DA-128D-8F76A6A457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9847" y="0"/>
            <a:ext cx="3048000" cy="6858000"/>
          </a:xfrm>
          <a:prstGeom prst="rect">
            <a:avLst/>
          </a:prstGeom>
        </p:spPr>
      </p:pic>
      <p:pic>
        <p:nvPicPr>
          <p:cNvPr id="8" name="Picture 9" descr="A snowy mountain tops with blue sky&#10;&#10;Description automatically generated">
            <a:extLst>
              <a:ext uri="{FF2B5EF4-FFF2-40B4-BE49-F238E27FC236}">
                <a16:creationId xmlns:a16="http://schemas.microsoft.com/office/drawing/2014/main" id="{BD6697C8-EA69-C804-BB11-71FEBD337A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9847" y="0"/>
            <a:ext cx="3048000" cy="3962399"/>
          </a:xfrm>
          <a:prstGeom prst="rect">
            <a:avLst/>
          </a:prstGeom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D7F0D7A8-9BC4-1403-B2CF-1C0C408D3D4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60875" y="5992535"/>
            <a:ext cx="342372" cy="5486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305EFB-308C-E659-AEC8-2B6A91F67E8F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yn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654222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DA073E-A6CC-75C9-13EF-7D47FC53FB9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3568701"/>
            <a:ext cx="12191996" cy="3289299"/>
          </a:xfrm>
          <a:prstGeom prst="rect">
            <a:avLst/>
          </a:prstGeom>
        </p:spPr>
      </p:pic>
      <p:sp>
        <p:nvSpPr>
          <p:cNvPr id="2" name="Picture 6">
            <a:extLst>
              <a:ext uri="{FF2B5EF4-FFF2-40B4-BE49-F238E27FC236}">
                <a16:creationId xmlns:a16="http://schemas.microsoft.com/office/drawing/2014/main" id="{F214654D-5397-F725-781D-26B6B9C343F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12700" y="0"/>
            <a:ext cx="12230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SE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5D92FC3-1A81-428A-3152-F96A5798F46E}"/>
              </a:ext>
            </a:extLst>
          </p:cNvPr>
          <p:cNvSpPr txBox="1">
            <a:spLocks/>
          </p:cNvSpPr>
          <p:nvPr/>
        </p:nvSpPr>
        <p:spPr>
          <a:xfrm>
            <a:off x="631825" y="2711450"/>
            <a:ext cx="5626100" cy="8604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bg1"/>
                </a:solidFill>
                <a:latin typeface="Syne ExtraBold" pitchFamily="2" charset="77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GB" sz="2000" b="0"/>
          </a:p>
        </p:txBody>
      </p:sp>
      <p:sp>
        <p:nvSpPr>
          <p:cNvPr id="5" name="Rectangle 38">
            <a:extLst>
              <a:ext uri="{FF2B5EF4-FFF2-40B4-BE49-F238E27FC236}">
                <a16:creationId xmlns:a16="http://schemas.microsoft.com/office/drawing/2014/main" id="{2E688C3E-9155-AD93-16AD-1218B3DD0192}"/>
              </a:ext>
            </a:extLst>
          </p:cNvPr>
          <p:cNvSpPr/>
          <p:nvPr/>
        </p:nvSpPr>
        <p:spPr>
          <a:xfrm>
            <a:off x="663575" y="338138"/>
            <a:ext cx="12231688" cy="69215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0" tIns="72000" rIns="396000" bIns="72000" anchor="ctr"/>
          <a:lstStyle/>
          <a:p>
            <a:pPr defTabSz="1825626" eaLnBrk="1" fontAlgn="auto">
              <a:spcBef>
                <a:spcPts val="0"/>
              </a:spcBef>
              <a:spcAft>
                <a:spcPts val="100"/>
              </a:spcAft>
              <a:defRPr/>
            </a:pPr>
            <a:r>
              <a:rPr lang="en-US" sz="1400" b="0" i="0" spc="300">
                <a:solidFill>
                  <a:schemeClr val="accent1"/>
                </a:solidFill>
                <a:latin typeface="Syne Medium" pitchFamily="2" charset="77"/>
                <a:ea typeface="Helvetica Neue"/>
              </a:rPr>
              <a:t>INSIGHTS</a:t>
            </a:r>
            <a:r>
              <a:rPr lang="en-US" sz="1400" b="0" i="0" spc="300">
                <a:solidFill>
                  <a:schemeClr val="accent2"/>
                </a:solidFill>
                <a:latin typeface="Syne Medium" pitchFamily="2" charset="77"/>
                <a:ea typeface="Helvetica Neue"/>
              </a:rPr>
              <a:t> </a:t>
            </a:r>
            <a:r>
              <a:rPr lang="en-US" sz="1400" b="0" i="0" spc="300">
                <a:solidFill>
                  <a:schemeClr val="accent5"/>
                </a:solidFill>
                <a:latin typeface="Syne Medium" pitchFamily="2" charset="77"/>
                <a:ea typeface="Helvetica Neue"/>
              </a:rPr>
              <a:t>| </a:t>
            </a:r>
            <a:r>
              <a:rPr lang="en-US" sz="1400" b="0" i="0" spc="300">
                <a:solidFill>
                  <a:schemeClr val="accent1"/>
                </a:solidFill>
                <a:latin typeface="Syne Medium" pitchFamily="2" charset="77"/>
                <a:ea typeface="Helvetica Neue"/>
              </a:rPr>
              <a:t>INTELLIGENCE </a:t>
            </a:r>
            <a:r>
              <a:rPr lang="en-US" sz="1400" b="0" i="0" spc="300">
                <a:solidFill>
                  <a:schemeClr val="accent6"/>
                </a:solidFill>
                <a:latin typeface="Syne Medium" pitchFamily="2" charset="77"/>
                <a:ea typeface="Helvetica Neue"/>
              </a:rPr>
              <a:t>| </a:t>
            </a:r>
            <a:r>
              <a:rPr lang="en-US" sz="1400" b="0" i="0" spc="300">
                <a:solidFill>
                  <a:schemeClr val="accent1"/>
                </a:solidFill>
                <a:latin typeface="Syne Medium" pitchFamily="2" charset="77"/>
                <a:ea typeface="Helvetica Neue"/>
              </a:rPr>
              <a:t>INNOVATION </a:t>
            </a:r>
            <a:r>
              <a:rPr lang="en-US" sz="1400" b="0" i="0" spc="300">
                <a:solidFill>
                  <a:schemeClr val="accent6"/>
                </a:solidFill>
                <a:latin typeface="Syne Medium" pitchFamily="2" charset="77"/>
                <a:ea typeface="Helvetica Neue"/>
              </a:rPr>
              <a:t>|</a:t>
            </a:r>
            <a:r>
              <a:rPr lang="en-US" sz="1400" b="0" i="0" spc="300">
                <a:solidFill>
                  <a:schemeClr val="accent1"/>
                </a:solidFill>
                <a:latin typeface="Syne Medium" pitchFamily="2" charset="77"/>
                <a:ea typeface="Helvetica Neue"/>
              </a:rPr>
              <a:t> IMPACT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DE0942-7C2E-3DE9-8F2F-E49872A562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60875" y="5992535"/>
            <a:ext cx="342372" cy="54867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5F6AA49-7E1B-E054-C445-1798837943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574" y="1216107"/>
            <a:ext cx="5625280" cy="69316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800" b="1" i="0" spc="300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216B8557-5AFA-8EE4-137C-E7544B1832FC}"/>
              </a:ext>
            </a:extLst>
          </p:cNvPr>
          <p:cNvSpPr txBox="1">
            <a:spLocks/>
          </p:cNvSpPr>
          <p:nvPr userDrawn="1"/>
        </p:nvSpPr>
        <p:spPr>
          <a:xfrm>
            <a:off x="815574" y="1917050"/>
            <a:ext cx="5625280" cy="162341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Syne Medium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Syne Medium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Syne Medium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Syne Medium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Syne Medium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solidFill>
                  <a:schemeClr val="accent6"/>
                </a:solidFill>
              </a:rPr>
              <a:t>Click to edit master subtitle style</a:t>
            </a:r>
            <a:endParaRPr lang="en-US">
              <a:solidFill>
                <a:schemeClr val="accent6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BF17C1-FCB8-7CE3-073C-F817662B89E9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yn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595511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ntrodu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97C6E9A-D71E-E23A-715C-A62D6F4AF25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023112" y="1284787"/>
            <a:ext cx="5401101" cy="2691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1" spc="12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4BE7E8D-17DB-BE51-D0A5-5F4FD759AA31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023112" y="1619480"/>
            <a:ext cx="5401101" cy="368458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  <a:lvl2pPr marL="22860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bg1"/>
                </a:solidFill>
              </a:defRPr>
            </a:lvl2pPr>
            <a:lvl3pPr marL="40005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bg1"/>
                </a:solidFill>
              </a:defRPr>
            </a:lvl3pPr>
            <a:lvl4pPr marL="582613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bg1"/>
                </a:solidFill>
              </a:defRPr>
            </a:lvl4pPr>
            <a:lvl5pPr marL="765175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10" name="Picture 9" descr="A mountain range with snow on top&#10;&#10;Description automatically generated">
            <a:extLst>
              <a:ext uri="{FF2B5EF4-FFF2-40B4-BE49-F238E27FC236}">
                <a16:creationId xmlns:a16="http://schemas.microsoft.com/office/drawing/2014/main" id="{25569F2F-56AC-1A8D-352A-5276B616E2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5251170" cy="685800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2D97E92-7678-437C-B1EC-F23BEBF427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12483" y="462987"/>
            <a:ext cx="5389124" cy="43166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200" b="1" i="0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HEADER</a:t>
            </a:r>
            <a:endParaRPr lang="en-US" dirty="0"/>
          </a:p>
        </p:txBody>
      </p:sp>
      <p:pic>
        <p:nvPicPr>
          <p:cNvPr id="2" name="Picture 1" descr="A logo with white dots and black background&#10;&#10;Description automatically generated">
            <a:extLst>
              <a:ext uri="{FF2B5EF4-FFF2-40B4-BE49-F238E27FC236}">
                <a16:creationId xmlns:a16="http://schemas.microsoft.com/office/drawing/2014/main" id="{2FD6B287-0A41-A071-63AC-09E3A13DC9E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0875" y="5992535"/>
            <a:ext cx="342372" cy="561436"/>
          </a:xfrm>
          <a:prstGeom prst="rect">
            <a:avLst/>
          </a:prstGeom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3D7B7E-8069-6A67-E004-ABB8599D3094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yn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759819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Introduc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97C6E9A-D71E-E23A-715C-A62D6F4AF25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023112" y="1284787"/>
            <a:ext cx="5401101" cy="2691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1" spc="120" baseline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4BE7E8D-17DB-BE51-D0A5-5F4FD759AA31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023112" y="1619480"/>
            <a:ext cx="5401101" cy="368458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  <a:lvl2pPr marL="22860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2pPr>
            <a:lvl3pPr marL="40005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3pPr>
            <a:lvl4pPr marL="582613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4pPr>
            <a:lvl5pPr marL="765175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10" name="Picture 9" descr="A mountain range with snow on top&#10;&#10;Description automatically generated">
            <a:extLst>
              <a:ext uri="{FF2B5EF4-FFF2-40B4-BE49-F238E27FC236}">
                <a16:creationId xmlns:a16="http://schemas.microsoft.com/office/drawing/2014/main" id="{25569F2F-56AC-1A8D-352A-5276B616E2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5251170" cy="685800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2D97E92-7678-437C-B1EC-F23BEBF427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12483" y="462987"/>
            <a:ext cx="5389124" cy="43166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200" b="1" i="0" spc="3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dirty="0"/>
              <a:t>HEADER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3D7B7E-8069-6A67-E004-ABB8599D3094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yne Medium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C747A5-D1F4-D94E-3745-51A3703957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60875" y="5992535"/>
            <a:ext cx="342372" cy="54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2655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Introduc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97C6E9A-D71E-E23A-715C-A62D6F4AF25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023112" y="1284787"/>
            <a:ext cx="5401101" cy="2691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1" spc="120" baseline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4BE7E8D-17DB-BE51-D0A5-5F4FD759AA31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023112" y="1619480"/>
            <a:ext cx="5401101" cy="368458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  <a:lvl2pPr marL="22860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2pPr>
            <a:lvl3pPr marL="40005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3pPr>
            <a:lvl4pPr marL="582613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4pPr>
            <a:lvl5pPr marL="765175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406750-8136-3CE7-5C8D-3908834C40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-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5117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2D97E92-7678-437C-B1EC-F23BEBF427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12483" y="462987"/>
            <a:ext cx="5389124" cy="43166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200" b="1" i="0" spc="3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dirty="0"/>
              <a:t>HEADER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3D7B7E-8069-6A67-E004-ABB8599D3094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yne Medium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38B2BC-3DE8-992E-D431-8FDFEE88A96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60875" y="5992535"/>
            <a:ext cx="342372" cy="54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63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Introdu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FD707F-3458-A515-59B2-95616D41BE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0884"/>
            <a:ext cx="5251170" cy="6868883"/>
          </a:xfrm>
          <a:prstGeom prst="rect">
            <a:avLst/>
          </a:prstGeom>
        </p:spPr>
      </p:pic>
      <p:pic>
        <p:nvPicPr>
          <p:cNvPr id="8" name="Picture 7" descr="A logo with white dots and black background&#10;&#10;Description automatically generated">
            <a:extLst>
              <a:ext uri="{FF2B5EF4-FFF2-40B4-BE49-F238E27FC236}">
                <a16:creationId xmlns:a16="http://schemas.microsoft.com/office/drawing/2014/main" id="{5ED89A12-3BC4-494A-B9E1-8D9A7AB34BD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0875" y="6102350"/>
            <a:ext cx="342372" cy="561436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9B0E2A51-1E77-51EA-D17D-3DA4293A3FE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023112" y="1284787"/>
            <a:ext cx="5401101" cy="2691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1" spc="120" baseline="0">
                <a:solidFill>
                  <a:schemeClr val="accent5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20DB4C-6E8B-7447-0EB2-E57C44D79EA2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023112" y="1619480"/>
            <a:ext cx="5401101" cy="368458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chemeClr val="accent5"/>
                </a:solidFill>
              </a:defRPr>
            </a:lvl1pPr>
            <a:lvl2pPr marL="22860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accent5"/>
                </a:solidFill>
              </a:defRPr>
            </a:lvl2pPr>
            <a:lvl3pPr marL="40005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accent5"/>
                </a:solidFill>
              </a:defRPr>
            </a:lvl3pPr>
            <a:lvl4pPr marL="582613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accent5"/>
                </a:solidFill>
              </a:defRPr>
            </a:lvl4pPr>
            <a:lvl5pPr marL="765175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773F26D-60F6-00B6-D3FF-B5AFA6113E8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12483" y="462987"/>
            <a:ext cx="5389124" cy="4316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1" i="0" spc="300" baseline="0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en-GB" dirty="0"/>
              <a:t>HEADER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DCEE1F-045E-B07A-17C2-443E8A8E916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60875" y="5992535"/>
            <a:ext cx="342372" cy="5486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9D7275-4314-B7FD-DFCF-8D36A496523B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yn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318704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Introdu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3EC02BC-C40E-6455-6B46-354F038B3E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5251169" cy="6858000"/>
          </a:xfrm>
          <a:prstGeom prst="rect">
            <a:avLst/>
          </a:prstGeom>
        </p:spPr>
      </p:pic>
      <p:pic>
        <p:nvPicPr>
          <p:cNvPr id="8" name="Picture 7" descr="A logo with white dots and black background&#10;&#10;Description automatically generated">
            <a:extLst>
              <a:ext uri="{FF2B5EF4-FFF2-40B4-BE49-F238E27FC236}">
                <a16:creationId xmlns:a16="http://schemas.microsoft.com/office/drawing/2014/main" id="{5ED89A12-3BC4-494A-B9E1-8D9A7AB34BD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0875" y="6102350"/>
            <a:ext cx="342372" cy="561436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9B0E2A51-1E77-51EA-D17D-3DA4293A3FE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023112" y="1284787"/>
            <a:ext cx="5401101" cy="2691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1" spc="120" baseline="0">
                <a:solidFill>
                  <a:schemeClr val="accent5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20DB4C-6E8B-7447-0EB2-E57C44D79EA2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023112" y="1619480"/>
            <a:ext cx="5401101" cy="368458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chemeClr val="accent5"/>
                </a:solidFill>
              </a:defRPr>
            </a:lvl1pPr>
            <a:lvl2pPr marL="22860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accent5"/>
                </a:solidFill>
              </a:defRPr>
            </a:lvl2pPr>
            <a:lvl3pPr marL="40005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accent5"/>
                </a:solidFill>
              </a:defRPr>
            </a:lvl3pPr>
            <a:lvl4pPr marL="582613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accent5"/>
                </a:solidFill>
              </a:defRPr>
            </a:lvl4pPr>
            <a:lvl5pPr marL="765175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773F26D-60F6-00B6-D3FF-B5AFA6113E8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12483" y="462987"/>
            <a:ext cx="5389124" cy="4316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1" i="0" spc="300" baseline="0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en-GB" dirty="0"/>
              <a:t>HEADER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DCEE1F-045E-B07A-17C2-443E8A8E916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60875" y="5992535"/>
            <a:ext cx="342372" cy="5486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9D7275-4314-B7FD-DFCF-8D36A496523B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yn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529537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Introdu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ogo with white dots and black background&#10;&#10;Description automatically generated">
            <a:extLst>
              <a:ext uri="{FF2B5EF4-FFF2-40B4-BE49-F238E27FC236}">
                <a16:creationId xmlns:a16="http://schemas.microsoft.com/office/drawing/2014/main" id="{5ED89A12-3BC4-494A-B9E1-8D9A7AB34B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0875" y="6102350"/>
            <a:ext cx="342372" cy="561436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EC604FB-28CA-E110-857C-F7F39100705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023112" y="1284787"/>
            <a:ext cx="5401101" cy="2691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1" spc="120" baseline="0">
                <a:solidFill>
                  <a:schemeClr val="accent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F46B9A-8C70-DCEF-2125-17F706829CBC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023112" y="1619480"/>
            <a:ext cx="5401101" cy="368458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chemeClr val="accent6"/>
                </a:solidFill>
              </a:defRPr>
            </a:lvl1pPr>
            <a:lvl2pPr marL="22860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accent6"/>
                </a:solidFill>
              </a:defRPr>
            </a:lvl2pPr>
            <a:lvl3pPr marL="40005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accent6"/>
                </a:solidFill>
              </a:defRPr>
            </a:lvl3pPr>
            <a:lvl4pPr marL="582613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accent6"/>
                </a:solidFill>
              </a:defRPr>
            </a:lvl4pPr>
            <a:lvl5pPr marL="765175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C6D2AC8-C4C7-0132-7EBF-B7C234D396F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12483" y="462987"/>
            <a:ext cx="5389124" cy="4316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1" i="0" spc="300" baseline="0">
                <a:solidFill>
                  <a:schemeClr val="accent6"/>
                </a:solidFill>
                <a:latin typeface="+mj-lt"/>
              </a:defRPr>
            </a:lvl1pPr>
          </a:lstStyle>
          <a:p>
            <a:r>
              <a:rPr lang="en-GB" dirty="0"/>
              <a:t>HEADER</a:t>
            </a:r>
            <a:endParaRPr lang="en-US" dirty="0"/>
          </a:p>
        </p:txBody>
      </p:sp>
      <p:pic>
        <p:nvPicPr>
          <p:cNvPr id="5" name="Picture 4" descr="A mountain with snow on top&#10;&#10;Description automatically generated">
            <a:extLst>
              <a:ext uri="{FF2B5EF4-FFF2-40B4-BE49-F238E27FC236}">
                <a16:creationId xmlns:a16="http://schemas.microsoft.com/office/drawing/2014/main" id="{4F1E0266-76A0-3F17-2911-72339F564B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50486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E6BEAB-5BC7-F4FD-4FC8-E0EFCB489A16}"/>
              </a:ext>
            </a:extLst>
          </p:cNvPr>
          <p:cNvSpPr txBox="1"/>
          <p:nvPr/>
        </p:nvSpPr>
        <p:spPr>
          <a:xfrm>
            <a:off x="2553629" y="75270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S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5DFE98-207B-EFE3-24D0-770E80FBEDF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60875" y="5992535"/>
            <a:ext cx="342372" cy="5486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179CA3-CDFF-4E87-F1FA-01393F004083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yn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26489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36C5EB6-2BDA-524E-5A44-212146A974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699" y="-26172"/>
            <a:ext cx="12242798" cy="6884171"/>
          </a:xfrm>
          <a:prstGeom prst="rect">
            <a:avLst/>
          </a:prstGeom>
        </p:spPr>
      </p:pic>
      <p:sp>
        <p:nvSpPr>
          <p:cNvPr id="2" name="Picture 6">
            <a:extLst>
              <a:ext uri="{FF2B5EF4-FFF2-40B4-BE49-F238E27FC236}">
                <a16:creationId xmlns:a16="http://schemas.microsoft.com/office/drawing/2014/main" id="{F214654D-5397-F725-781D-26B6B9C343F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12700" y="0"/>
            <a:ext cx="12230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SE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5D92FC3-1A81-428A-3152-F96A5798F46E}"/>
              </a:ext>
            </a:extLst>
          </p:cNvPr>
          <p:cNvSpPr txBox="1">
            <a:spLocks/>
          </p:cNvSpPr>
          <p:nvPr/>
        </p:nvSpPr>
        <p:spPr>
          <a:xfrm>
            <a:off x="631825" y="2711450"/>
            <a:ext cx="5626100" cy="8604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bg1"/>
                </a:solidFill>
                <a:latin typeface="Syne ExtraBold" pitchFamily="2" charset="77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GB" sz="2000" b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0EC0FD2-6E6C-F515-F23F-20084F1F9E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4309" y="2017013"/>
            <a:ext cx="5625280" cy="69316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8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29790E6-346F-CAFB-0DA8-27FE6A5E5F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4309" y="2768200"/>
            <a:ext cx="5625280" cy="162341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10" name="Rectangle 38">
            <a:extLst>
              <a:ext uri="{FF2B5EF4-FFF2-40B4-BE49-F238E27FC236}">
                <a16:creationId xmlns:a16="http://schemas.microsoft.com/office/drawing/2014/main" id="{B83BF386-2355-5F1B-D16B-9573F655A88E}"/>
              </a:ext>
            </a:extLst>
          </p:cNvPr>
          <p:cNvSpPr/>
          <p:nvPr/>
        </p:nvSpPr>
        <p:spPr>
          <a:xfrm>
            <a:off x="664309" y="337359"/>
            <a:ext cx="12230385" cy="69316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0" tIns="72000" rIns="396000" bIns="72000" rtlCol="0" anchor="ctr"/>
          <a:lstStyle/>
          <a:p>
            <a:pPr algn="l" defTabSz="1825626" hangingPunct="0">
              <a:spcAft>
                <a:spcPts val="100"/>
              </a:spcAft>
              <a:defRPr/>
            </a:pPr>
            <a:r>
              <a:rPr lang="en-US" sz="1400" b="0" i="0" spc="300" baseline="0">
                <a:solidFill>
                  <a:srgbClr val="F2F2F2"/>
                </a:solidFill>
                <a:latin typeface="Syne Medium" pitchFamily="2" charset="77"/>
                <a:ea typeface="Helvetica Neue"/>
              </a:rPr>
              <a:t>INSIGHTS </a:t>
            </a:r>
            <a:r>
              <a:rPr lang="en-US" sz="1400" b="0" i="0" spc="300" baseline="0">
                <a:solidFill>
                  <a:schemeClr val="accent2"/>
                </a:solidFill>
                <a:latin typeface="Syne Medium" pitchFamily="2" charset="77"/>
                <a:ea typeface="Helvetica Neue"/>
              </a:rPr>
              <a:t>| </a:t>
            </a:r>
            <a:r>
              <a:rPr lang="en-US" sz="1400" b="0" i="0" spc="300" baseline="0">
                <a:solidFill>
                  <a:srgbClr val="F2F2F2"/>
                </a:solidFill>
                <a:latin typeface="Syne Medium" pitchFamily="2" charset="77"/>
                <a:ea typeface="Helvetica Neue"/>
              </a:rPr>
              <a:t>INTELLIGENCE </a:t>
            </a:r>
            <a:r>
              <a:rPr lang="en-US" sz="1400" b="0" i="0" spc="300" baseline="0">
                <a:solidFill>
                  <a:schemeClr val="accent2"/>
                </a:solidFill>
                <a:latin typeface="Syne Medium" pitchFamily="2" charset="77"/>
                <a:ea typeface="Helvetica Neue"/>
              </a:rPr>
              <a:t>|</a:t>
            </a:r>
            <a:r>
              <a:rPr lang="en-US" sz="1400" b="0" i="0" spc="300" baseline="0">
                <a:solidFill>
                  <a:srgbClr val="F2F2F2"/>
                </a:solidFill>
                <a:latin typeface="Syne Medium" pitchFamily="2" charset="77"/>
                <a:ea typeface="Helvetica Neue"/>
              </a:rPr>
              <a:t> INNOVATION</a:t>
            </a:r>
            <a:r>
              <a:rPr lang="en-US" sz="1400" b="0" i="0" spc="300" baseline="0">
                <a:solidFill>
                  <a:schemeClr val="accent2"/>
                </a:solidFill>
                <a:latin typeface="Syne Medium" pitchFamily="2" charset="77"/>
                <a:ea typeface="Helvetica Neue"/>
              </a:rPr>
              <a:t> | </a:t>
            </a:r>
            <a:r>
              <a:rPr lang="en-US" sz="1400" b="0" i="0" spc="300" baseline="0">
                <a:solidFill>
                  <a:srgbClr val="F2F2F2"/>
                </a:solidFill>
                <a:latin typeface="Syne Medium" pitchFamily="2" charset="77"/>
                <a:ea typeface="Helvetica Neue"/>
              </a:rPr>
              <a:t>IMPACT</a:t>
            </a:r>
          </a:p>
        </p:txBody>
      </p:sp>
      <p:pic>
        <p:nvPicPr>
          <p:cNvPr id="5" name="Picture 4" descr="A logo with white dots and black background&#10;&#10;Description automatically generated">
            <a:extLst>
              <a:ext uri="{FF2B5EF4-FFF2-40B4-BE49-F238E27FC236}">
                <a16:creationId xmlns:a16="http://schemas.microsoft.com/office/drawing/2014/main" id="{11ADFEA8-7DC9-F1FA-2E98-7792FE37DE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0875" y="5992535"/>
            <a:ext cx="342372" cy="561436"/>
          </a:xfrm>
          <a:prstGeom prst="rect">
            <a:avLst/>
          </a:prstGeom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56F443-B1FD-BF4A-621E-051A932A05F9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yn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652229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trodu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072C0071-D19D-FFB9-AA34-F0C4C8B29C1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023112" y="1284787"/>
            <a:ext cx="5401101" cy="2691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1" spc="120" baseline="0">
                <a:solidFill>
                  <a:schemeClr val="accent5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078E59F4-E819-EF7D-3588-DFAF09257A9C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023112" y="1619480"/>
            <a:ext cx="5401101" cy="368458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chemeClr val="accent5"/>
                </a:solidFill>
              </a:defRPr>
            </a:lvl1pPr>
            <a:lvl2pPr marL="22860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accent5"/>
                </a:solidFill>
              </a:defRPr>
            </a:lvl2pPr>
            <a:lvl3pPr marL="40005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accent5"/>
                </a:solidFill>
              </a:defRPr>
            </a:lvl3pPr>
            <a:lvl4pPr marL="582613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accent5"/>
                </a:solidFill>
              </a:defRPr>
            </a:lvl4pPr>
            <a:lvl5pPr marL="765175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7ADCADE-9113-1C4B-90B5-8405DA12CC9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12483" y="462987"/>
            <a:ext cx="5389124" cy="4316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1" i="0" spc="300" baseline="0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en-GB" dirty="0"/>
              <a:t>HEADER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D72325-E800-050E-BA00-6DF4F0E9D4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60875" y="5992535"/>
            <a:ext cx="342372" cy="548673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29BBF1D2-5A96-93CE-62F9-CBC5B68607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744793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D51445-6BF1-8049-A574-628D520B6F4A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yn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08993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trodu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072C0071-D19D-FFB9-AA34-F0C4C8B29C1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023112" y="1284787"/>
            <a:ext cx="5401101" cy="2691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1" spc="120" baseline="0">
                <a:solidFill>
                  <a:schemeClr val="accent5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078E59F4-E819-EF7D-3588-DFAF09257A9C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023112" y="1619480"/>
            <a:ext cx="5401101" cy="368458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chemeClr val="accent5"/>
                </a:solidFill>
              </a:defRPr>
            </a:lvl1pPr>
            <a:lvl2pPr marL="22860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accent5"/>
                </a:solidFill>
              </a:defRPr>
            </a:lvl2pPr>
            <a:lvl3pPr marL="40005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accent5"/>
                </a:solidFill>
              </a:defRPr>
            </a:lvl3pPr>
            <a:lvl4pPr marL="582613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accent5"/>
                </a:solidFill>
              </a:defRPr>
            </a:lvl4pPr>
            <a:lvl5pPr marL="765175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7ADCADE-9113-1C4B-90B5-8405DA12CC9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12483" y="462987"/>
            <a:ext cx="5389124" cy="4316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1" i="0" spc="300" baseline="0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en-GB" dirty="0"/>
              <a:t>HEADER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D72325-E800-050E-BA00-6DF4F0E9D4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60875" y="5992535"/>
            <a:ext cx="342372" cy="548673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29BBF1D2-5A96-93CE-62F9-CBC5B68607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444146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D51445-6BF1-8049-A574-628D520B6F4A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yn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86789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ntrodu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9FA59A5-6B3C-0224-95A3-BFCC193124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072C0071-D19D-FFB9-AA34-F0C4C8B29C1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023112" y="1284787"/>
            <a:ext cx="5401101" cy="2691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1" spc="120" baseline="0">
                <a:solidFill>
                  <a:schemeClr val="accent5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078E59F4-E819-EF7D-3588-DFAF09257A9C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023112" y="1619480"/>
            <a:ext cx="5401101" cy="368458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chemeClr val="accent5"/>
                </a:solidFill>
              </a:defRPr>
            </a:lvl1pPr>
            <a:lvl2pPr marL="22860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accent5"/>
                </a:solidFill>
              </a:defRPr>
            </a:lvl2pPr>
            <a:lvl3pPr marL="40005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accent5"/>
                </a:solidFill>
              </a:defRPr>
            </a:lvl3pPr>
            <a:lvl4pPr marL="582613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accent5"/>
                </a:solidFill>
              </a:defRPr>
            </a:lvl4pPr>
            <a:lvl5pPr marL="765175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7ADCADE-9113-1C4B-90B5-8405DA12CC9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12483" y="462987"/>
            <a:ext cx="5389124" cy="4316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1" i="0" spc="300" baseline="0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en-GB" dirty="0"/>
              <a:t>HEADER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D72325-E800-050E-BA00-6DF4F0E9D4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60875" y="5992535"/>
            <a:ext cx="342372" cy="548673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29BBF1D2-5A96-93CE-62F9-CBC5B68607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444146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D51445-6BF1-8049-A574-628D520B6F4A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yn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39826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ntrodu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072C0071-D19D-FFB9-AA34-F0C4C8B29C1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023112" y="1284787"/>
            <a:ext cx="5401101" cy="2691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1" spc="120" baseline="0">
                <a:solidFill>
                  <a:schemeClr val="accent5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078E59F4-E819-EF7D-3588-DFAF09257A9C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023112" y="1619480"/>
            <a:ext cx="5401101" cy="368458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chemeClr val="accent5"/>
                </a:solidFill>
              </a:defRPr>
            </a:lvl1pPr>
            <a:lvl2pPr marL="22860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accent5"/>
                </a:solidFill>
              </a:defRPr>
            </a:lvl2pPr>
            <a:lvl3pPr marL="40005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accent5"/>
                </a:solidFill>
              </a:defRPr>
            </a:lvl3pPr>
            <a:lvl4pPr marL="582613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accent5"/>
                </a:solidFill>
              </a:defRPr>
            </a:lvl4pPr>
            <a:lvl5pPr marL="765175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7ADCADE-9113-1C4B-90B5-8405DA12CC9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12483" y="462987"/>
            <a:ext cx="5389124" cy="4316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1" i="0" spc="300" baseline="0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en-GB" dirty="0"/>
              <a:t>HEADER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D72325-E800-050E-BA00-6DF4F0E9D4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60875" y="5992535"/>
            <a:ext cx="342372" cy="548673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29BBF1D2-5A96-93CE-62F9-CBC5B68607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444146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D51445-6BF1-8049-A574-628D520B6F4A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yn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002251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ntrodu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072C0071-D19D-FFB9-AA34-F0C4C8B29C1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023112" y="1284787"/>
            <a:ext cx="5401101" cy="2691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1" spc="120" baseline="0">
                <a:solidFill>
                  <a:schemeClr val="accent5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078E59F4-E819-EF7D-3588-DFAF09257A9C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023112" y="1619480"/>
            <a:ext cx="5401101" cy="368458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chemeClr val="accent5"/>
                </a:solidFill>
              </a:defRPr>
            </a:lvl1pPr>
            <a:lvl2pPr marL="22860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accent5"/>
                </a:solidFill>
              </a:defRPr>
            </a:lvl2pPr>
            <a:lvl3pPr marL="40005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accent5"/>
                </a:solidFill>
              </a:defRPr>
            </a:lvl3pPr>
            <a:lvl4pPr marL="582613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accent5"/>
                </a:solidFill>
              </a:defRPr>
            </a:lvl4pPr>
            <a:lvl5pPr marL="765175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7ADCADE-9113-1C4B-90B5-8405DA12CC9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12483" y="462987"/>
            <a:ext cx="5389124" cy="4316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1" i="0" spc="300" baseline="0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en-GB" dirty="0"/>
              <a:t>HEADER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D72325-E800-050E-BA00-6DF4F0E9D4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60875" y="5992535"/>
            <a:ext cx="342372" cy="548673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29BBF1D2-5A96-93CE-62F9-CBC5B68607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5444146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D51445-6BF1-8049-A574-628D520B6F4A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yn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557560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Picture_With_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0D953C6-6D51-4A17-C029-D6144D1C74E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0723" y="0"/>
            <a:ext cx="6022428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E78BA67-0E59-A80B-BD9E-A66D418AB4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6335" y="462987"/>
            <a:ext cx="4736389" cy="4316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1" i="0" spc="300" baseline="0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en-GB" dirty="0"/>
              <a:t>HEADER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9F21378-EACB-3877-5D97-8C6AF168611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04761" y="1284787"/>
            <a:ext cx="4746916" cy="2691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1" spc="120" baseline="0">
                <a:solidFill>
                  <a:schemeClr val="accent5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81BDE5DA-778E-CEDF-F930-FC498789C391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704761" y="1619480"/>
            <a:ext cx="4746916" cy="368458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chemeClr val="accent5"/>
                </a:solidFill>
              </a:defRPr>
            </a:lvl1pPr>
            <a:lvl2pPr marL="22860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accent5"/>
                </a:solidFill>
              </a:defRPr>
            </a:lvl2pPr>
            <a:lvl3pPr marL="40005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accent5"/>
                </a:solidFill>
              </a:defRPr>
            </a:lvl3pPr>
            <a:lvl4pPr marL="582613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accent5"/>
                </a:solidFill>
              </a:defRPr>
            </a:lvl4pPr>
            <a:lvl5pPr marL="765175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5" name="Picture 4" descr="A logo with white dots and black background&#10;&#10;Description automatically generated">
            <a:extLst>
              <a:ext uri="{FF2B5EF4-FFF2-40B4-BE49-F238E27FC236}">
                <a16:creationId xmlns:a16="http://schemas.microsoft.com/office/drawing/2014/main" id="{5DFE0B85-333D-FC02-8521-0545B656C40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0875" y="5992535"/>
            <a:ext cx="342372" cy="561436"/>
          </a:xfrm>
          <a:prstGeom prst="rect">
            <a:avLst/>
          </a:prstGeom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B99F38-5D29-D2F4-8108-5E61E2287910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yn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910723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Picture_With_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66;p47" descr="En bild som visar himmel, utomhus, snö, berg&#10;&#10;Automatiskt genererad beskrivning">
            <a:extLst>
              <a:ext uri="{FF2B5EF4-FFF2-40B4-BE49-F238E27FC236}">
                <a16:creationId xmlns:a16="http://schemas.microsoft.com/office/drawing/2014/main" id="{7F7CCC34-05D2-5651-74EF-3A8F3976EC76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7950" y="0"/>
            <a:ext cx="57340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E78BA67-0E59-A80B-BD9E-A66D418AB4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6335" y="462987"/>
            <a:ext cx="4736389" cy="4316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1" i="0" spc="300" baseline="0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en-GB" dirty="0"/>
              <a:t>HEADER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9F21378-EACB-3877-5D97-8C6AF168611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04761" y="1284787"/>
            <a:ext cx="4746916" cy="2691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1" spc="120" baseline="0">
                <a:solidFill>
                  <a:schemeClr val="accent5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81BDE5DA-778E-CEDF-F930-FC498789C391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704761" y="1619480"/>
            <a:ext cx="4746916" cy="368458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chemeClr val="accent5"/>
                </a:solidFill>
              </a:defRPr>
            </a:lvl1pPr>
            <a:lvl2pPr marL="22860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accent5"/>
                </a:solidFill>
              </a:defRPr>
            </a:lvl2pPr>
            <a:lvl3pPr marL="40005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accent5"/>
                </a:solidFill>
              </a:defRPr>
            </a:lvl3pPr>
            <a:lvl4pPr marL="582613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accent5"/>
                </a:solidFill>
              </a:defRPr>
            </a:lvl4pPr>
            <a:lvl5pPr marL="765175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5" name="Picture 4" descr="A logo with white dots and black background&#10;&#10;Description automatically generated">
            <a:extLst>
              <a:ext uri="{FF2B5EF4-FFF2-40B4-BE49-F238E27FC236}">
                <a16:creationId xmlns:a16="http://schemas.microsoft.com/office/drawing/2014/main" id="{5DFE0B85-333D-FC02-8521-0545B656C40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0875" y="5992535"/>
            <a:ext cx="342372" cy="561436"/>
          </a:xfrm>
          <a:prstGeom prst="rect">
            <a:avLst/>
          </a:prstGeom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CB1BAC-294C-BE6B-B003-5C6EB3C8318F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yn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337511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Picture_With_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F04048-78C8-CAC5-126F-27C6FB4B36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6797" y="0"/>
            <a:ext cx="6006354" cy="6858000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408DC590-6B64-E25E-4034-CB9AEEE8FF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6335" y="462987"/>
            <a:ext cx="4736389" cy="4316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1" i="0" spc="300" baseline="0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en-GB" dirty="0"/>
              <a:t>HEADER</a:t>
            </a:r>
            <a:endParaRPr lang="en-US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345EDEC9-5DA8-24E2-F545-D3C097AB7FD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04761" y="1284787"/>
            <a:ext cx="4746916" cy="2691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1" spc="120" baseline="0">
                <a:solidFill>
                  <a:schemeClr val="accent5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B4B1E3BB-7D46-E530-AB2A-6D38D98A225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704761" y="1619480"/>
            <a:ext cx="4746916" cy="368458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chemeClr val="accent5"/>
                </a:solidFill>
              </a:defRPr>
            </a:lvl1pPr>
            <a:lvl2pPr marL="22860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accent5"/>
                </a:solidFill>
              </a:defRPr>
            </a:lvl2pPr>
            <a:lvl3pPr marL="40005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accent5"/>
                </a:solidFill>
              </a:defRPr>
            </a:lvl3pPr>
            <a:lvl4pPr marL="582613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accent5"/>
                </a:solidFill>
              </a:defRPr>
            </a:lvl4pPr>
            <a:lvl5pPr marL="765175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AEB177-660E-3ACF-BEDE-BC6A081CE8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60875" y="5992535"/>
            <a:ext cx="342372" cy="5486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51A93D-9012-0CF0-3399-07EB98ECA375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yn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487540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icture_With_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5AEB177-660E-3ACF-BEDE-BC6A081CE8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60875" y="5992535"/>
            <a:ext cx="342372" cy="548673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739A6E5F-E972-8158-1C72-DCC1C0586B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5252245" cy="68580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5B2604-BEED-8468-6530-F58826707FC3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yn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740104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icture_With_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mountain range with snow on the top&#10;&#10;Description automatically generated">
            <a:extLst>
              <a:ext uri="{FF2B5EF4-FFF2-40B4-BE49-F238E27FC236}">
                <a16:creationId xmlns:a16="http://schemas.microsoft.com/office/drawing/2014/main" id="{2228AC41-778D-6C68-1BDD-C44A5A0288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5699415" cy="6858000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CCD13811-CA07-BBDC-84FD-9F80A17B9A75}"/>
              </a:ext>
            </a:extLst>
          </p:cNvPr>
          <p:cNvSpPr/>
          <p:nvPr userDrawn="1"/>
        </p:nvSpPr>
        <p:spPr>
          <a:xfrm>
            <a:off x="5703570" y="0"/>
            <a:ext cx="6488430" cy="6857999"/>
          </a:xfrm>
          <a:prstGeom prst="rect">
            <a:avLst/>
          </a:prstGeom>
          <a:solidFill>
            <a:schemeClr val="bg2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AEB177-660E-3ACF-BEDE-BC6A081CE8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60875" y="5992535"/>
            <a:ext cx="342372" cy="548673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E6E222-72E9-405D-26DB-4FAE06AC2D05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6023112" y="1284787"/>
            <a:ext cx="5401101" cy="2691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1" spc="120" baseline="0">
                <a:solidFill>
                  <a:schemeClr val="accent5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52CADB6-A43F-48D4-4387-A344769B6A6E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023112" y="1619480"/>
            <a:ext cx="5401101" cy="368458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chemeClr val="accent5"/>
                </a:solidFill>
              </a:defRPr>
            </a:lvl1pPr>
            <a:lvl2pPr marL="22860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accent5"/>
                </a:solidFill>
              </a:defRPr>
            </a:lvl2pPr>
            <a:lvl3pPr marL="40005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accent5"/>
                </a:solidFill>
              </a:defRPr>
            </a:lvl3pPr>
            <a:lvl4pPr marL="582613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accent5"/>
                </a:solidFill>
              </a:defRPr>
            </a:lvl4pPr>
            <a:lvl5pPr marL="765175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5017F70-F1D4-54AD-91C9-92B31E2B1FC1}"/>
              </a:ext>
            </a:extLst>
          </p:cNvPr>
          <p:cNvSpPr txBox="1">
            <a:spLocks/>
          </p:cNvSpPr>
          <p:nvPr userDrawn="1"/>
        </p:nvSpPr>
        <p:spPr>
          <a:xfrm>
            <a:off x="6012483" y="462987"/>
            <a:ext cx="5389124" cy="431668"/>
          </a:xfrm>
          <a:prstGeom prst="rect">
            <a:avLst/>
          </a:prstGeom>
        </p:spPr>
        <p:txBody>
          <a:bodyPr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 spc="120" baseline="0">
                <a:solidFill>
                  <a:schemeClr val="bg1"/>
                </a:solidFill>
                <a:latin typeface="Syne ExtraBold" pitchFamily="2" charset="77"/>
                <a:ea typeface="+mj-ea"/>
                <a:cs typeface="+mj-cs"/>
              </a:defRPr>
            </a:lvl1pPr>
          </a:lstStyle>
          <a:p>
            <a:r>
              <a:rPr lang="en-GB">
                <a:solidFill>
                  <a:schemeClr val="accent5"/>
                </a:solidFill>
                <a:latin typeface="+mj-lt"/>
              </a:rPr>
              <a:t>HEADER</a:t>
            </a:r>
            <a:endParaRPr lang="en-US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66D82D-8A38-FC4B-3156-1FB30C19A152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yn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21544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_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70EBDC3-1BE3-444C-CA90-730E6FC966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062" y="1"/>
            <a:ext cx="12230384" cy="6858000"/>
          </a:xfrm>
          <a:prstGeom prst="rect">
            <a:avLst/>
          </a:prstGeom>
        </p:spPr>
      </p:pic>
      <p:sp>
        <p:nvSpPr>
          <p:cNvPr id="3" name="Rectangle 38">
            <a:extLst>
              <a:ext uri="{FF2B5EF4-FFF2-40B4-BE49-F238E27FC236}">
                <a16:creationId xmlns:a16="http://schemas.microsoft.com/office/drawing/2014/main" id="{BD85486E-826E-939F-F966-F025957DB6D0}"/>
              </a:ext>
            </a:extLst>
          </p:cNvPr>
          <p:cNvSpPr/>
          <p:nvPr/>
        </p:nvSpPr>
        <p:spPr>
          <a:xfrm>
            <a:off x="664309" y="337359"/>
            <a:ext cx="12230385" cy="69316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0" tIns="72000" rIns="396000" bIns="72000" rtlCol="0" anchor="ctr"/>
          <a:lstStyle/>
          <a:p>
            <a:pPr algn="l" defTabSz="1825626" hangingPunct="0">
              <a:spcAft>
                <a:spcPts val="100"/>
              </a:spcAft>
              <a:defRPr/>
            </a:pPr>
            <a:r>
              <a:rPr lang="en-US" sz="1400" b="0" i="0" spc="300" baseline="0">
                <a:solidFill>
                  <a:srgbClr val="F2F2F2"/>
                </a:solidFill>
                <a:latin typeface="Syne Medium" pitchFamily="2" charset="77"/>
                <a:ea typeface="Helvetica Neue"/>
              </a:rPr>
              <a:t>INSIGHTS</a:t>
            </a:r>
            <a:r>
              <a:rPr lang="en-US" sz="1400" b="0" i="0" spc="300" baseline="0">
                <a:solidFill>
                  <a:schemeClr val="tx2"/>
                </a:solidFill>
                <a:latin typeface="Syne Medium" pitchFamily="2" charset="77"/>
                <a:ea typeface="Helvetica Neue"/>
              </a:rPr>
              <a:t> | </a:t>
            </a:r>
            <a:r>
              <a:rPr lang="en-US" sz="1400" b="0" i="0" spc="300" baseline="0">
                <a:solidFill>
                  <a:srgbClr val="F2F2F2"/>
                </a:solidFill>
                <a:latin typeface="Syne Medium" pitchFamily="2" charset="77"/>
                <a:ea typeface="Helvetica Neue"/>
              </a:rPr>
              <a:t>INTELLIGENCE</a:t>
            </a:r>
            <a:r>
              <a:rPr lang="en-US" sz="1400" b="0" i="0" spc="300" baseline="0">
                <a:solidFill>
                  <a:schemeClr val="tx2"/>
                </a:solidFill>
                <a:latin typeface="Syne Medium" pitchFamily="2" charset="77"/>
                <a:ea typeface="Helvetica Neue"/>
              </a:rPr>
              <a:t> | </a:t>
            </a:r>
            <a:r>
              <a:rPr lang="en-US" sz="1400" b="0" i="0" spc="300" baseline="0">
                <a:solidFill>
                  <a:srgbClr val="F2F2F2"/>
                </a:solidFill>
                <a:latin typeface="Syne Medium" pitchFamily="2" charset="77"/>
                <a:ea typeface="Helvetica Neue"/>
              </a:rPr>
              <a:t>INNOVATION</a:t>
            </a:r>
            <a:r>
              <a:rPr lang="en-US" sz="1400" b="0" i="0" spc="300" baseline="0">
                <a:solidFill>
                  <a:schemeClr val="tx2"/>
                </a:solidFill>
                <a:latin typeface="Syne Medium" pitchFamily="2" charset="77"/>
                <a:ea typeface="Helvetica Neue"/>
              </a:rPr>
              <a:t> | </a:t>
            </a:r>
            <a:r>
              <a:rPr lang="en-US" sz="1400" b="0" i="0" spc="300" baseline="0">
                <a:solidFill>
                  <a:srgbClr val="F2F2F2"/>
                </a:solidFill>
                <a:latin typeface="Syne Medium" pitchFamily="2" charset="77"/>
                <a:ea typeface="Helvetica Neue"/>
              </a:rPr>
              <a:t>IMPACT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1949FA-A247-0E72-A293-062A6DDFDFF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4309" y="2017013"/>
            <a:ext cx="5625280" cy="69316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8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E2E6C5DC-D665-7D90-671D-7BA00D82CCD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4309" y="2768200"/>
            <a:ext cx="5625280" cy="162341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8" name="Picture 7" descr="A logo with white dots and black background&#10;&#10;Description automatically generated">
            <a:extLst>
              <a:ext uri="{FF2B5EF4-FFF2-40B4-BE49-F238E27FC236}">
                <a16:creationId xmlns:a16="http://schemas.microsoft.com/office/drawing/2014/main" id="{02C2FB62-50BC-506B-4898-BDE8A555DA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0875" y="5992535"/>
            <a:ext cx="342372" cy="561436"/>
          </a:xfrm>
          <a:prstGeom prst="rect">
            <a:avLst/>
          </a:prstGeom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6D2C20-18F0-AD0E-14C9-F7ADF1F39C71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yn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291592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icture_With_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408DC590-6B64-E25E-4034-CB9AEEE8FF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6335" y="462987"/>
            <a:ext cx="4736389" cy="4316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1" i="0" spc="300" baseline="0">
                <a:solidFill>
                  <a:schemeClr val="accent5"/>
                </a:solidFill>
                <a:latin typeface="Syne ExtraBold" pitchFamily="2" charset="77"/>
              </a:defRPr>
            </a:lvl1pPr>
          </a:lstStyle>
          <a:p>
            <a:r>
              <a:rPr lang="en-GB" dirty="0"/>
              <a:t>HEADER</a:t>
            </a:r>
            <a:endParaRPr lang="en-US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345EDEC9-5DA8-24E2-F545-D3C097AB7FD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04761" y="1284787"/>
            <a:ext cx="4746916" cy="2691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1" spc="120" baseline="0">
                <a:solidFill>
                  <a:schemeClr val="accent5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B4B1E3BB-7D46-E530-AB2A-6D38D98A225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704761" y="1619480"/>
            <a:ext cx="4746916" cy="368458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chemeClr val="accent5"/>
                </a:solidFill>
              </a:defRPr>
            </a:lvl1pPr>
            <a:lvl2pPr marL="22860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accent5"/>
                </a:solidFill>
              </a:defRPr>
            </a:lvl2pPr>
            <a:lvl3pPr marL="40005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accent5"/>
                </a:solidFill>
              </a:defRPr>
            </a:lvl3pPr>
            <a:lvl4pPr marL="582613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accent5"/>
                </a:solidFill>
              </a:defRPr>
            </a:lvl4pPr>
            <a:lvl5pPr marL="765175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AEB177-660E-3ACF-BEDE-BC6A081CE8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60875" y="5992535"/>
            <a:ext cx="342372" cy="548673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E6E222-72E9-405D-26DB-4FAE06AC2D05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6023112" y="1284787"/>
            <a:ext cx="5401101" cy="2691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1" spc="120" baseline="0">
                <a:solidFill>
                  <a:schemeClr val="accent5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52CADB6-A43F-48D4-4387-A344769B6A6E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023112" y="1619480"/>
            <a:ext cx="5401101" cy="368458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chemeClr val="accent5"/>
                </a:solidFill>
              </a:defRPr>
            </a:lvl1pPr>
            <a:lvl2pPr marL="22860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accent5"/>
                </a:solidFill>
              </a:defRPr>
            </a:lvl2pPr>
            <a:lvl3pPr marL="40005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accent5"/>
                </a:solidFill>
              </a:defRPr>
            </a:lvl3pPr>
            <a:lvl4pPr marL="582613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accent5"/>
                </a:solidFill>
              </a:defRPr>
            </a:lvl4pPr>
            <a:lvl5pPr marL="765175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5017F70-F1D4-54AD-91C9-92B31E2B1FC1}"/>
              </a:ext>
            </a:extLst>
          </p:cNvPr>
          <p:cNvSpPr txBox="1">
            <a:spLocks/>
          </p:cNvSpPr>
          <p:nvPr userDrawn="1"/>
        </p:nvSpPr>
        <p:spPr>
          <a:xfrm>
            <a:off x="6012483" y="462987"/>
            <a:ext cx="5389124" cy="431668"/>
          </a:xfrm>
          <a:prstGeom prst="rect">
            <a:avLst/>
          </a:prstGeom>
        </p:spPr>
        <p:txBody>
          <a:bodyPr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 spc="120" baseline="0">
                <a:solidFill>
                  <a:schemeClr val="bg1"/>
                </a:solidFill>
                <a:latin typeface="Syne ExtraBold" pitchFamily="2" charset="77"/>
                <a:ea typeface="+mj-ea"/>
                <a:cs typeface="+mj-cs"/>
              </a:defRPr>
            </a:lvl1pPr>
          </a:lstStyle>
          <a:p>
            <a:r>
              <a:rPr lang="en-GB">
                <a:solidFill>
                  <a:schemeClr val="accent5"/>
                </a:solidFill>
                <a:latin typeface="+mj-lt"/>
              </a:rPr>
              <a:t>HEADER</a:t>
            </a:r>
            <a:endParaRPr lang="en-US">
              <a:solidFill>
                <a:schemeClr val="accent5"/>
              </a:solidFill>
              <a:latin typeface="+mj-lt"/>
            </a:endParaRPr>
          </a:p>
        </p:txBody>
      </p:sp>
      <p:pic>
        <p:nvPicPr>
          <p:cNvPr id="9" name="Picture 8" descr="A mountain range with snow on the top&#10;&#10;Description automatically generated">
            <a:extLst>
              <a:ext uri="{FF2B5EF4-FFF2-40B4-BE49-F238E27FC236}">
                <a16:creationId xmlns:a16="http://schemas.microsoft.com/office/drawing/2014/main" id="{CFB1ADEB-2B85-7B63-F236-37B047F35E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5699415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3DB30B-4F25-EA78-4DE8-49AEE6C1A592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yn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306343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Picture_With_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tshållare för bild 2">
            <a:extLst>
              <a:ext uri="{FF2B5EF4-FFF2-40B4-BE49-F238E27FC236}">
                <a16:creationId xmlns:a16="http://schemas.microsoft.com/office/drawing/2014/main" id="{816486C4-263D-4DD8-5F4F-34878CB8DB7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19509"/>
            <a:ext cx="525117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F01C6F-0CFD-30A5-92B6-740146AF24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9509"/>
            <a:ext cx="5252244" cy="6858000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5D6CF156-D70A-9F2C-EFBD-E19C82B5791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023112" y="1284787"/>
            <a:ext cx="5401101" cy="2691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1" spc="12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55F085-5D63-2C1C-87BD-A9BCB8854C3A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023112" y="1619480"/>
            <a:ext cx="5401101" cy="368458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  <a:lvl2pPr marL="22860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bg1"/>
                </a:solidFill>
              </a:defRPr>
            </a:lvl2pPr>
            <a:lvl3pPr marL="40005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bg1"/>
                </a:solidFill>
              </a:defRPr>
            </a:lvl3pPr>
            <a:lvl4pPr marL="582613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bg1"/>
                </a:solidFill>
              </a:defRPr>
            </a:lvl4pPr>
            <a:lvl5pPr marL="765175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0CFB8BB-0579-C469-3A18-B1CCED4B1F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12483" y="462987"/>
            <a:ext cx="5389124" cy="4316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1" i="0" spc="12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HEADER</a:t>
            </a:r>
            <a:endParaRPr lang="en-US" dirty="0"/>
          </a:p>
        </p:txBody>
      </p:sp>
      <p:pic>
        <p:nvPicPr>
          <p:cNvPr id="6" name="Picture 5" descr="A logo with white dots and black background&#10;&#10;Description automatically generated">
            <a:extLst>
              <a:ext uri="{FF2B5EF4-FFF2-40B4-BE49-F238E27FC236}">
                <a16:creationId xmlns:a16="http://schemas.microsoft.com/office/drawing/2014/main" id="{8ECEFF87-E8B7-CA61-C22C-45DA53CF3F7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0875" y="5992535"/>
            <a:ext cx="342372" cy="561436"/>
          </a:xfrm>
          <a:prstGeom prst="rect">
            <a:avLst/>
          </a:prstGeom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758114-17E7-458E-7726-05871CF3094F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yn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869374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Picture_With_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tshållare för bild 2">
            <a:extLst>
              <a:ext uri="{FF2B5EF4-FFF2-40B4-BE49-F238E27FC236}">
                <a16:creationId xmlns:a16="http://schemas.microsoft.com/office/drawing/2014/main" id="{816486C4-263D-4DD8-5F4F-34878CB8DB7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19509"/>
            <a:ext cx="525117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F01C6F-0CFD-30A5-92B6-740146AF24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351"/>
            <a:ext cx="5251170" cy="6858000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9E9142A2-6760-B6AC-79DD-78E4469E778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023112" y="1284787"/>
            <a:ext cx="5401101" cy="2691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1" spc="12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B056BC-F8E8-5FC6-37F8-EA19FB486EC7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023112" y="1619480"/>
            <a:ext cx="5401101" cy="368458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  <a:lvl2pPr marL="22860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bg1"/>
                </a:solidFill>
              </a:defRPr>
            </a:lvl2pPr>
            <a:lvl3pPr marL="40005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bg1"/>
                </a:solidFill>
              </a:defRPr>
            </a:lvl3pPr>
            <a:lvl4pPr marL="582613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bg1"/>
                </a:solidFill>
              </a:defRPr>
            </a:lvl4pPr>
            <a:lvl5pPr marL="765175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63AD575-546D-89EA-C5CC-850F726EE20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12483" y="462987"/>
            <a:ext cx="5389124" cy="4316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1" i="0" spc="12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HEADER</a:t>
            </a:r>
            <a:endParaRPr lang="en-US" dirty="0"/>
          </a:p>
        </p:txBody>
      </p:sp>
      <p:pic>
        <p:nvPicPr>
          <p:cNvPr id="6" name="Picture 5" descr="A logo with white dots and black background&#10;&#10;Description automatically generated">
            <a:extLst>
              <a:ext uri="{FF2B5EF4-FFF2-40B4-BE49-F238E27FC236}">
                <a16:creationId xmlns:a16="http://schemas.microsoft.com/office/drawing/2014/main" id="{357DA3A8-7428-BA1C-6A87-67EEA21649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0875" y="5992535"/>
            <a:ext cx="342372" cy="561436"/>
          </a:xfrm>
          <a:prstGeom prst="rect">
            <a:avLst/>
          </a:prstGeom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394DC0-BFF7-D561-4697-F35E4D44459E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yn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418447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Picture_With_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rry image of a person's hand&#10;&#10;Description automatically generated">
            <a:extLst>
              <a:ext uri="{FF2B5EF4-FFF2-40B4-BE49-F238E27FC236}">
                <a16:creationId xmlns:a16="http://schemas.microsoft.com/office/drawing/2014/main" id="{202EDB24-D3AC-9797-4C61-84AD16BC95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4"/>
            <a:ext cx="12192001" cy="6858001"/>
          </a:xfrm>
          <a:prstGeom prst="rect">
            <a:avLst/>
          </a:prstGeom>
        </p:spPr>
      </p:pic>
      <p:pic>
        <p:nvPicPr>
          <p:cNvPr id="3" name="Picture 2" descr="A mountain with snow on top&#10;&#10;Description automatically generated">
            <a:extLst>
              <a:ext uri="{FF2B5EF4-FFF2-40B4-BE49-F238E27FC236}">
                <a16:creationId xmlns:a16="http://schemas.microsoft.com/office/drawing/2014/main" id="{AC19BD03-2923-447C-5AF1-0A3C471C93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55"/>
          <a:stretch/>
        </p:blipFill>
        <p:spPr>
          <a:xfrm>
            <a:off x="6180723" y="0"/>
            <a:ext cx="6022428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0BC8883-D64D-8DB5-BB38-AE7184FDD1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6335" y="462987"/>
            <a:ext cx="4736389" cy="4316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1" i="0" spc="12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HEADER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AE35F86-71A2-C776-B0EE-13469E2EDA9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04761" y="1284787"/>
            <a:ext cx="4746916" cy="2691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1" spc="12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AC049E95-A7B9-467B-8514-67DEC4CE6E6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704761" y="1619480"/>
            <a:ext cx="4746916" cy="368458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  <a:lvl2pPr marL="22860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bg1"/>
                </a:solidFill>
              </a:defRPr>
            </a:lvl2pPr>
            <a:lvl3pPr marL="40005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bg1"/>
                </a:solidFill>
              </a:defRPr>
            </a:lvl3pPr>
            <a:lvl4pPr marL="582613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bg1"/>
                </a:solidFill>
              </a:defRPr>
            </a:lvl4pPr>
            <a:lvl5pPr marL="765175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8" name="Picture 7" descr="A logo with white dots and black background&#10;&#10;Description automatically generated">
            <a:extLst>
              <a:ext uri="{FF2B5EF4-FFF2-40B4-BE49-F238E27FC236}">
                <a16:creationId xmlns:a16="http://schemas.microsoft.com/office/drawing/2014/main" id="{885240C3-425B-B457-C118-E0806FFF87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0875" y="5992535"/>
            <a:ext cx="342372" cy="561436"/>
          </a:xfrm>
          <a:prstGeom prst="rect">
            <a:avLst/>
          </a:prstGeom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5B57CA-870E-EF6E-8B8F-A7DCD9DEE508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yn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038274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Picture_With_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tshållare för bild 2">
            <a:extLst>
              <a:ext uri="{FF2B5EF4-FFF2-40B4-BE49-F238E27FC236}">
                <a16:creationId xmlns:a16="http://schemas.microsoft.com/office/drawing/2014/main" id="{816486C4-263D-4DD8-5F4F-34878CB8DB7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19509"/>
            <a:ext cx="525117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F01C6F-0CFD-30A5-92B6-740146AF24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51170" cy="6858000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5F48207C-74FC-459A-2CA0-169F5B834821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023112" y="462987"/>
            <a:ext cx="5219679" cy="4841081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  <a:lvl2pPr marL="22860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bg1"/>
                </a:solidFill>
              </a:defRPr>
            </a:lvl2pPr>
            <a:lvl3pPr marL="40005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bg1"/>
                </a:solidFill>
              </a:defRPr>
            </a:lvl3pPr>
            <a:lvl4pPr marL="582613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bg1"/>
                </a:solidFill>
              </a:defRPr>
            </a:lvl4pPr>
            <a:lvl5pPr marL="765175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1379D6C-8E12-DCDE-C25A-0D2A58A4F1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6336" y="462987"/>
            <a:ext cx="3939484" cy="4316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1" i="0" spc="12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HEADER</a:t>
            </a:r>
            <a:endParaRPr lang="en-US" dirty="0"/>
          </a:p>
        </p:txBody>
      </p:sp>
      <p:pic>
        <p:nvPicPr>
          <p:cNvPr id="2" name="Picture 1" descr="A logo with white dots and black background&#10;&#10;Description automatically generated">
            <a:extLst>
              <a:ext uri="{FF2B5EF4-FFF2-40B4-BE49-F238E27FC236}">
                <a16:creationId xmlns:a16="http://schemas.microsoft.com/office/drawing/2014/main" id="{F7E3D69D-2960-6114-1A62-F01B58C1FC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0875" y="5992535"/>
            <a:ext cx="342372" cy="561436"/>
          </a:xfrm>
          <a:prstGeom prst="rect">
            <a:avLst/>
          </a:prstGeom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E458B7-241C-119E-C1AE-4BB3739E497F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yn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097277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Picture_With_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rry image of a person's hand&#10;&#10;Description automatically generated">
            <a:extLst>
              <a:ext uri="{FF2B5EF4-FFF2-40B4-BE49-F238E27FC236}">
                <a16:creationId xmlns:a16="http://schemas.microsoft.com/office/drawing/2014/main" id="{96981785-576B-B57B-C16A-3AD15EAEA6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4"/>
            <a:ext cx="12192001" cy="6858001"/>
          </a:xfrm>
          <a:prstGeom prst="rect">
            <a:avLst/>
          </a:prstGeom>
        </p:spPr>
      </p:pic>
      <p:sp>
        <p:nvSpPr>
          <p:cNvPr id="17" name="Platshållare för bild 2">
            <a:extLst>
              <a:ext uri="{FF2B5EF4-FFF2-40B4-BE49-F238E27FC236}">
                <a16:creationId xmlns:a16="http://schemas.microsoft.com/office/drawing/2014/main" id="{816486C4-263D-4DD8-5F4F-34878CB8DB7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19509"/>
            <a:ext cx="525117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6" name="Picture 5" descr="A mountain with snow on top&#10;&#10;Description automatically generated">
            <a:extLst>
              <a:ext uri="{FF2B5EF4-FFF2-40B4-BE49-F238E27FC236}">
                <a16:creationId xmlns:a16="http://schemas.microsoft.com/office/drawing/2014/main" id="{0C52FCBA-5279-1062-6B44-CCE0E3B756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51170" cy="6858000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5F48207C-74FC-459A-2CA0-169F5B834821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023112" y="462987"/>
            <a:ext cx="5219679" cy="4841081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  <a:lvl2pPr marL="22860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bg1"/>
                </a:solidFill>
              </a:defRPr>
            </a:lvl2pPr>
            <a:lvl3pPr marL="40005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bg1"/>
                </a:solidFill>
              </a:defRPr>
            </a:lvl3pPr>
            <a:lvl4pPr marL="582613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bg1"/>
                </a:solidFill>
              </a:defRPr>
            </a:lvl4pPr>
            <a:lvl5pPr marL="765175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1379D6C-8E12-DCDE-C25A-0D2A58A4F1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6336" y="462987"/>
            <a:ext cx="3939484" cy="4316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1" i="0" spc="12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HEADER</a:t>
            </a:r>
            <a:endParaRPr lang="en-US" dirty="0"/>
          </a:p>
        </p:txBody>
      </p:sp>
      <p:pic>
        <p:nvPicPr>
          <p:cNvPr id="2" name="Picture 1" descr="A logo with white dots and black background&#10;&#10;Description automatically generated">
            <a:extLst>
              <a:ext uri="{FF2B5EF4-FFF2-40B4-BE49-F238E27FC236}">
                <a16:creationId xmlns:a16="http://schemas.microsoft.com/office/drawing/2014/main" id="{F7E3D69D-2960-6114-1A62-F01B58C1FC7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0875" y="5992535"/>
            <a:ext cx="342372" cy="561436"/>
          </a:xfrm>
          <a:prstGeom prst="rect">
            <a:avLst/>
          </a:prstGeom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E458B7-241C-119E-C1AE-4BB3739E497F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yn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690123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_With_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408DC590-6B64-E25E-4034-CB9AEEE8FF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6335" y="462987"/>
            <a:ext cx="4828781" cy="4316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1" i="0" spc="12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dirty="0"/>
              <a:t>HEADER</a:t>
            </a:r>
            <a:endParaRPr lang="en-US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345EDEC9-5DA8-24E2-F545-D3C097AB7FD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04760" y="1284787"/>
            <a:ext cx="4839513" cy="2691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1" spc="12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B4B1E3BB-7D46-E530-AB2A-6D38D98A225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704760" y="1619480"/>
            <a:ext cx="4839513" cy="368458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1000"/>
              </a:spcBef>
              <a:buFont typeface="Arial" panose="020B0604020202020204" pitchFamily="34" charset="0"/>
              <a:buNone/>
              <a:defRPr sz="1200"/>
            </a:lvl1pPr>
            <a:lvl2pPr marL="22860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/>
            </a:lvl2pPr>
            <a:lvl3pPr marL="40005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/>
            </a:lvl3pPr>
            <a:lvl4pPr marL="582613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/>
            </a:lvl4pPr>
            <a:lvl5pPr marL="765175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D77DBF3-24C6-0646-58B9-6B9B824CD3F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0587" y="6270768"/>
            <a:ext cx="287269" cy="2872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7A7D9E-16BF-CE56-52AE-C40DFF89C9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60875" y="5992535"/>
            <a:ext cx="342372" cy="548673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890E49F5-A565-7C5B-893E-242011C02B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7207" y="0"/>
            <a:ext cx="5744793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E39BAC-CF2C-1EDF-2786-6D939D9A281E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yn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380854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_and_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E1DE0F3-6DBB-DBAF-A755-07800F3299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6335" y="462987"/>
            <a:ext cx="5208104" cy="4316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1" i="0" spc="12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dirty="0"/>
              <a:t>HEADER</a:t>
            </a:r>
            <a:endParaRPr lang="en-US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681F8290-FB46-F011-3A31-33B633674F4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704760" y="1284786"/>
            <a:ext cx="10815796" cy="4019281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  <a:lvl2pPr marL="22860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2pPr>
            <a:lvl3pPr marL="40005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3pPr>
            <a:lvl4pPr marL="582613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4pPr>
            <a:lvl5pPr marL="765175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5F8DF6-6786-9EDD-815F-FF035F9752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60875" y="5992535"/>
            <a:ext cx="342372" cy="5486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2CCC1E-0B8A-25E1-CD5F-0FAC46E92318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yn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045496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09012B-D015-7B1E-E5C1-CFD56AE74B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Picture 6" descr="A blurry image of a person's hand&#10;&#10;Description automatically generated">
            <a:extLst>
              <a:ext uri="{FF2B5EF4-FFF2-40B4-BE49-F238E27FC236}">
                <a16:creationId xmlns:a16="http://schemas.microsoft.com/office/drawing/2014/main" id="{0BEFCED2-AB39-C870-7CA3-664AA0D3B51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103188" y="0"/>
            <a:ext cx="12653963" cy="705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SE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F6C268E-7CC5-121E-3E6E-4300DA2AE16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6335" y="462987"/>
            <a:ext cx="5208104" cy="4316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1" i="0" spc="12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dirty="0"/>
              <a:t>HEADER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2C5AFEF-BD0D-5DC4-60EF-5C18605A00B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04760" y="1284787"/>
            <a:ext cx="5219679" cy="2691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1" spc="120" baseline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5990D0F4-CD91-24AF-6173-D29A53A36CC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704760" y="1619480"/>
            <a:ext cx="5219679" cy="368458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  <a:lvl2pPr marL="22860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2pPr>
            <a:lvl3pPr marL="40005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3pPr>
            <a:lvl4pPr marL="582613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4pPr>
            <a:lvl5pPr marL="765175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3" name="Picture 2" descr="A logo with white dots and black background&#10;&#10;Description automatically generated">
            <a:extLst>
              <a:ext uri="{FF2B5EF4-FFF2-40B4-BE49-F238E27FC236}">
                <a16:creationId xmlns:a16="http://schemas.microsoft.com/office/drawing/2014/main" id="{22937743-957C-D61E-2056-93CDD3D58A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0875" y="5992535"/>
            <a:ext cx="342372" cy="561436"/>
          </a:xfrm>
          <a:prstGeom prst="rect">
            <a:avLst/>
          </a:prstGeom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8B9CE5-2660-394C-B159-03C0A26F1C89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yn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17075900"/>
      </p:ext>
    </p:extLst>
  </p:cSld>
  <p:clrMapOvr>
    <a:masterClrMapping/>
  </p:clrMapOvr>
  <p:transition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09012B-D015-7B1E-E5C1-CFD56AE74B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icture 6" descr="A blurry image of a person's hand&#10;&#10;Description automatically generated">
            <a:extLst>
              <a:ext uri="{FF2B5EF4-FFF2-40B4-BE49-F238E27FC236}">
                <a16:creationId xmlns:a16="http://schemas.microsoft.com/office/drawing/2014/main" id="{0BEFCED2-AB39-C870-7CA3-664AA0D3B51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103188" y="0"/>
            <a:ext cx="12653963" cy="705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SE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F6C268E-7CC5-121E-3E6E-4300DA2AE16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6335" y="462987"/>
            <a:ext cx="5208104" cy="4316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1" i="0" spc="12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dirty="0"/>
              <a:t>HEADER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2C5AFEF-BD0D-5DC4-60EF-5C18605A00B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04760" y="1284787"/>
            <a:ext cx="5219679" cy="2691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1" spc="120" baseline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5990D0F4-CD91-24AF-6173-D29A53A36CC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704760" y="1619480"/>
            <a:ext cx="5219679" cy="368458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  <a:lvl2pPr marL="22860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2pPr>
            <a:lvl3pPr marL="40005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3pPr>
            <a:lvl4pPr marL="582613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4pPr>
            <a:lvl5pPr marL="765175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0C75E3A-B832-4CDC-37AA-6710DEF102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60875" y="5992535"/>
            <a:ext cx="342372" cy="5486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A7BC20-B770-4B2F-0309-847D236211C3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yn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53815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_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9C050E8-4CED-BBEF-9F52-530E3CDD03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062" y="1"/>
            <a:ext cx="12205062" cy="6858000"/>
          </a:xfrm>
          <a:prstGeom prst="rect">
            <a:avLst/>
          </a:prstGeom>
        </p:spPr>
      </p:pic>
      <p:sp>
        <p:nvSpPr>
          <p:cNvPr id="9" name="Rectangle 38">
            <a:extLst>
              <a:ext uri="{FF2B5EF4-FFF2-40B4-BE49-F238E27FC236}">
                <a16:creationId xmlns:a16="http://schemas.microsoft.com/office/drawing/2014/main" id="{CD28414C-C709-7979-6A55-0D399B5A53B8}"/>
              </a:ext>
            </a:extLst>
          </p:cNvPr>
          <p:cNvSpPr/>
          <p:nvPr/>
        </p:nvSpPr>
        <p:spPr>
          <a:xfrm>
            <a:off x="664309" y="337359"/>
            <a:ext cx="12230385" cy="69316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0" tIns="72000" rIns="396000" bIns="72000" rtlCol="0" anchor="ctr"/>
          <a:lstStyle/>
          <a:p>
            <a:pPr algn="l" defTabSz="1825626" hangingPunct="0">
              <a:spcAft>
                <a:spcPts val="100"/>
              </a:spcAft>
              <a:defRPr/>
            </a:pPr>
            <a:r>
              <a:rPr lang="en-US" sz="1400" b="0" i="0" spc="300" baseline="0">
                <a:solidFill>
                  <a:srgbClr val="F2F2F2"/>
                </a:solidFill>
                <a:latin typeface="Syne Medium" pitchFamily="2" charset="77"/>
                <a:ea typeface="Helvetica Neue"/>
              </a:rPr>
              <a:t>INSIGHTS </a:t>
            </a:r>
            <a:r>
              <a:rPr lang="en-US" sz="1400" b="0" i="0" spc="300" baseline="0">
                <a:solidFill>
                  <a:schemeClr val="accent2"/>
                </a:solidFill>
                <a:latin typeface="Syne Medium" pitchFamily="2" charset="77"/>
                <a:ea typeface="Helvetica Neue"/>
              </a:rPr>
              <a:t>| </a:t>
            </a:r>
            <a:r>
              <a:rPr lang="en-US" sz="1400" b="0" i="0" spc="300" baseline="0">
                <a:solidFill>
                  <a:srgbClr val="F2F2F2"/>
                </a:solidFill>
                <a:latin typeface="Syne Medium" pitchFamily="2" charset="77"/>
                <a:ea typeface="Helvetica Neue"/>
              </a:rPr>
              <a:t>INTELLIGENCE </a:t>
            </a:r>
            <a:r>
              <a:rPr lang="en-US" sz="1400" b="0" i="0" spc="300" baseline="0">
                <a:solidFill>
                  <a:schemeClr val="accent2"/>
                </a:solidFill>
                <a:latin typeface="Syne Medium" pitchFamily="2" charset="77"/>
                <a:ea typeface="Helvetica Neue"/>
              </a:rPr>
              <a:t>|</a:t>
            </a:r>
            <a:r>
              <a:rPr lang="en-US" sz="1400" b="0" i="0" spc="300" baseline="0">
                <a:solidFill>
                  <a:srgbClr val="F2F2F2"/>
                </a:solidFill>
                <a:latin typeface="Syne Medium" pitchFamily="2" charset="77"/>
                <a:ea typeface="Helvetica Neue"/>
              </a:rPr>
              <a:t> INNOVATION</a:t>
            </a:r>
            <a:r>
              <a:rPr lang="en-US" sz="1400" b="0" i="0" spc="300" baseline="0">
                <a:solidFill>
                  <a:schemeClr val="accent2"/>
                </a:solidFill>
                <a:latin typeface="Syne Medium" pitchFamily="2" charset="77"/>
                <a:ea typeface="Helvetica Neue"/>
              </a:rPr>
              <a:t> | </a:t>
            </a:r>
            <a:r>
              <a:rPr lang="en-US" sz="1400" b="0" i="0" spc="300" baseline="0">
                <a:solidFill>
                  <a:srgbClr val="F2F2F2"/>
                </a:solidFill>
                <a:latin typeface="Syne Medium" pitchFamily="2" charset="77"/>
                <a:ea typeface="Helvetica Neue"/>
              </a:rPr>
              <a:t>IMPACT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D509E5-56B6-32C2-E230-98BB4CCC0C9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4309" y="2017013"/>
            <a:ext cx="5625280" cy="69316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8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681542-C602-4812-C703-121DAE72863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4309" y="2768200"/>
            <a:ext cx="5625280" cy="162341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5" name="Picture 4" descr="A logo with white dots and black background&#10;&#10;Description automatically generated">
            <a:extLst>
              <a:ext uri="{FF2B5EF4-FFF2-40B4-BE49-F238E27FC236}">
                <a16:creationId xmlns:a16="http://schemas.microsoft.com/office/drawing/2014/main" id="{DF690D12-B411-B7B2-9A2D-A4571B590A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0875" y="5992535"/>
            <a:ext cx="342372" cy="561436"/>
          </a:xfrm>
          <a:prstGeom prst="rect">
            <a:avLst/>
          </a:prstGeom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D97E66-F632-3AA7-B7E5-A16CF8B6EBCE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yn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15868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BF68DE-E4D1-6EB6-F497-F9E5A5752F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-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79BE387-C3B5-E5D4-F0B1-B48EDEB8CDF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94684" y="2745262"/>
            <a:ext cx="7802632" cy="81915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000" b="1" i="0" spc="120" baseline="0">
                <a:solidFill>
                  <a:schemeClr val="bg1"/>
                </a:solidFill>
                <a:latin typeface="Syne SemiBold" pitchFamily="2" charset="77"/>
              </a:defRPr>
            </a:lvl1pPr>
          </a:lstStyle>
          <a:p>
            <a:r>
              <a:rPr lang="en-GB" dirty="0"/>
              <a:t>Header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E73EFFA-D1AE-707E-075C-EADF6D00685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194684" y="3753825"/>
            <a:ext cx="7802632" cy="215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b="1" spc="12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3" name="Picture 2" descr="A logo with white dots and black background&#10;&#10;Description automatically generated">
            <a:extLst>
              <a:ext uri="{FF2B5EF4-FFF2-40B4-BE49-F238E27FC236}">
                <a16:creationId xmlns:a16="http://schemas.microsoft.com/office/drawing/2014/main" id="{0A16986E-64C2-3B21-7457-0650D3541F5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0875" y="5992535"/>
            <a:ext cx="342372" cy="561436"/>
          </a:xfrm>
          <a:prstGeom prst="rect">
            <a:avLst/>
          </a:prstGeom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268294-9145-B320-87D6-EB01640524DE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yn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70558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BF68DE-E4D1-6EB6-F497-F9E5A5752F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654"/>
          <a:stretch/>
        </p:blipFill>
        <p:spPr>
          <a:xfrm>
            <a:off x="0" y="0"/>
            <a:ext cx="12192000" cy="690284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BC5FF48-F614-AFC6-AC76-4842055E7C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94684" y="2745262"/>
            <a:ext cx="7802632" cy="81915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000" b="1" i="0" spc="12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Header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EA2C19C-19A4-D310-212C-A37F15BABE7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194684" y="3753825"/>
            <a:ext cx="7802632" cy="215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b="1" spc="12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3" name="Picture 2" descr="A logo with white dots and black background&#10;&#10;Description automatically generated">
            <a:extLst>
              <a:ext uri="{FF2B5EF4-FFF2-40B4-BE49-F238E27FC236}">
                <a16:creationId xmlns:a16="http://schemas.microsoft.com/office/drawing/2014/main" id="{AA4C1690-AEDA-E41C-0C15-9AA2776C8A6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0875" y="5992535"/>
            <a:ext cx="342372" cy="561436"/>
          </a:xfrm>
          <a:prstGeom prst="rect">
            <a:avLst/>
          </a:prstGeom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162A37-B379-9A87-F075-87B2E40EDDCC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yn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293274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BF68DE-E4D1-6EB6-F497-F9E5A5752F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D24015A-A84B-0A01-2295-1E583FA8B1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94684" y="2745262"/>
            <a:ext cx="7802632" cy="81915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000" b="1" i="0" spc="12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Header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F94063D-0F12-14FC-B9D0-03FE63D7AB2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194684" y="3753825"/>
            <a:ext cx="7802632" cy="215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b="1" spc="12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3" name="Picture 2" descr="A logo with white dots and black background&#10;&#10;Description automatically generated">
            <a:extLst>
              <a:ext uri="{FF2B5EF4-FFF2-40B4-BE49-F238E27FC236}">
                <a16:creationId xmlns:a16="http://schemas.microsoft.com/office/drawing/2014/main" id="{192CAFCC-9890-9FC2-C16C-59501984349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0875" y="5992535"/>
            <a:ext cx="342372" cy="561436"/>
          </a:xfrm>
          <a:prstGeom prst="rect">
            <a:avLst/>
          </a:prstGeom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B6194A-BC68-ED47-5610-A4AD0F4C162E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yn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58559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BF68DE-E4D1-6EB6-F497-F9E5A5752F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26" y="1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3881FB4-15BB-1475-6E1F-B7B698E16B3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94684" y="2745262"/>
            <a:ext cx="7802632" cy="81915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000" b="1" i="0" spc="12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Header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D01FDAE-C837-FF22-3B43-94351993595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194684" y="3753825"/>
            <a:ext cx="7802632" cy="215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b="1" spc="12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3" name="Picture 2" descr="A logo with white dots and black background&#10;&#10;Description automatically generated">
            <a:extLst>
              <a:ext uri="{FF2B5EF4-FFF2-40B4-BE49-F238E27FC236}">
                <a16:creationId xmlns:a16="http://schemas.microsoft.com/office/drawing/2014/main" id="{6E625723-5457-7E7D-D32F-9951B77C54F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0875" y="5992535"/>
            <a:ext cx="342372" cy="561436"/>
          </a:xfrm>
          <a:prstGeom prst="rect">
            <a:avLst/>
          </a:prstGeom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8CD0B-9635-E196-3392-6D4407A1F776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yn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903230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9A49AA2-ED34-8F6C-FF35-C1EC52B5F9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CCDEC4-2150-6A47-F675-EDE607B14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0" y="773112"/>
            <a:ext cx="1080136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0E0E0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Click to edit Master title style</a:t>
            </a:r>
            <a:endParaRPr lang="en-SE" dirty="0"/>
          </a:p>
        </p:txBody>
      </p:sp>
      <p:pic>
        <p:nvPicPr>
          <p:cNvPr id="3" name="Picture 2" descr="A logo with white dots and black background&#10;&#10;Description automatically generated">
            <a:extLst>
              <a:ext uri="{FF2B5EF4-FFF2-40B4-BE49-F238E27FC236}">
                <a16:creationId xmlns:a16="http://schemas.microsoft.com/office/drawing/2014/main" id="{B2963896-A90B-DF11-C7B9-ABF9C37AF6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0875" y="5992535"/>
            <a:ext cx="342372" cy="561436"/>
          </a:xfrm>
          <a:prstGeom prst="rect">
            <a:avLst/>
          </a:prstGeom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2769ED-18B9-E8DE-5A34-3C8D3ECF1688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yn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02037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9A49AA2-ED34-8F6C-FF35-C1EC52B5F9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CCDEC4-2150-6A47-F675-EDE607B14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0" y="773112"/>
            <a:ext cx="1080136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Click to edit Master title style</a:t>
            </a:r>
            <a:endParaRPr lang="en-SE" dirty="0"/>
          </a:p>
        </p:txBody>
      </p:sp>
      <p:pic>
        <p:nvPicPr>
          <p:cNvPr id="3" name="Picture 2" descr="A logo with white dots and black background&#10;&#10;Description automatically generated">
            <a:extLst>
              <a:ext uri="{FF2B5EF4-FFF2-40B4-BE49-F238E27FC236}">
                <a16:creationId xmlns:a16="http://schemas.microsoft.com/office/drawing/2014/main" id="{395C81DF-D23D-58F7-7C67-A1133064A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0875" y="5992535"/>
            <a:ext cx="342372" cy="561436"/>
          </a:xfrm>
          <a:prstGeom prst="rect">
            <a:avLst/>
          </a:prstGeom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9857D6-F08D-4990-1735-B2D7C208D295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yn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093455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9A49AA2-ED34-8F6C-FF35-C1EC52B5F9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D224658-9D03-D982-17FE-106B470E0701}"/>
              </a:ext>
            </a:extLst>
          </p:cNvPr>
          <p:cNvSpPr/>
          <p:nvPr userDrawn="1"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3C2A19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CCDEC4-2150-6A47-F675-EDE607B14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0" y="773112"/>
            <a:ext cx="1080136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Click to edit Master title style</a:t>
            </a:r>
            <a:endParaRPr lang="en-SE" dirty="0"/>
          </a:p>
        </p:txBody>
      </p:sp>
      <p:pic>
        <p:nvPicPr>
          <p:cNvPr id="4" name="Picture 3" descr="A logo with white dots and black background&#10;&#10;Description automatically generated">
            <a:extLst>
              <a:ext uri="{FF2B5EF4-FFF2-40B4-BE49-F238E27FC236}">
                <a16:creationId xmlns:a16="http://schemas.microsoft.com/office/drawing/2014/main" id="{114DE01E-0066-E62B-625F-4502028445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0875" y="5992535"/>
            <a:ext cx="342372" cy="561436"/>
          </a:xfrm>
          <a:prstGeom prst="rect">
            <a:avLst/>
          </a:prstGeom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A1B9A5-30F7-1D41-2D67-87E1D3274C95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yn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910583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3D540E-D696-9A79-BCA6-D4F8993495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D224658-9D03-D982-17FE-106B470E0701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0E0E0E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CCDEC4-2150-6A47-F675-EDE607B14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0" y="773112"/>
            <a:ext cx="1080136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pic>
        <p:nvPicPr>
          <p:cNvPr id="10" name="Picture 9" descr="A logo with white dots and black background&#10;&#10;Description automatically generated">
            <a:extLst>
              <a:ext uri="{FF2B5EF4-FFF2-40B4-BE49-F238E27FC236}">
                <a16:creationId xmlns:a16="http://schemas.microsoft.com/office/drawing/2014/main" id="{D31F7318-A36A-4562-79FE-D8F6213937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0875" y="5992535"/>
            <a:ext cx="342372" cy="56143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7627F0-350B-DDD2-5A78-761237C4CEE9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yn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743898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3D540E-D696-9A79-BCA6-D4F8993495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 b="-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D224658-9D03-D982-17FE-106B470E0701}"/>
              </a:ext>
            </a:extLst>
          </p:cNvPr>
          <p:cNvSpPr/>
          <p:nvPr userDrawn="1"/>
        </p:nvSpPr>
        <p:spPr>
          <a:xfrm>
            <a:off x="1" y="-1"/>
            <a:ext cx="12191999" cy="6858000"/>
          </a:xfrm>
          <a:prstGeom prst="rect">
            <a:avLst/>
          </a:prstGeom>
          <a:solidFill>
            <a:srgbClr val="0E0E0E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CCDEC4-2150-6A47-F675-EDE607B14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0" y="773112"/>
            <a:ext cx="1080136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pic>
        <p:nvPicPr>
          <p:cNvPr id="10" name="Picture 9" descr="A logo with white dots and black background&#10;&#10;Description automatically generated">
            <a:extLst>
              <a:ext uri="{FF2B5EF4-FFF2-40B4-BE49-F238E27FC236}">
                <a16:creationId xmlns:a16="http://schemas.microsoft.com/office/drawing/2014/main" id="{D31F7318-A36A-4562-79FE-D8F6213937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0875" y="5992535"/>
            <a:ext cx="342372" cy="56143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CDACAE-6ACB-902F-F480-BA30125C0AC8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yn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921575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3D540E-D696-9A79-BCA6-D4F8993495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D224658-9D03-D982-17FE-106B470E0701}"/>
              </a:ext>
            </a:extLst>
          </p:cNvPr>
          <p:cNvSpPr/>
          <p:nvPr userDrawn="1"/>
        </p:nvSpPr>
        <p:spPr>
          <a:xfrm>
            <a:off x="1" y="-1"/>
            <a:ext cx="12191999" cy="6858000"/>
          </a:xfrm>
          <a:prstGeom prst="rect">
            <a:avLst/>
          </a:prstGeom>
          <a:solidFill>
            <a:srgbClr val="0E0E0E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CCDEC4-2150-6A47-F675-EDE607B14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0" y="773112"/>
            <a:ext cx="1080136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Click to edit Master title style</a:t>
            </a:r>
            <a:endParaRPr lang="en-SE" dirty="0"/>
          </a:p>
        </p:txBody>
      </p:sp>
      <p:pic>
        <p:nvPicPr>
          <p:cNvPr id="10" name="Picture 9" descr="A logo with white dots and black background&#10;&#10;Description automatically generated">
            <a:extLst>
              <a:ext uri="{FF2B5EF4-FFF2-40B4-BE49-F238E27FC236}">
                <a16:creationId xmlns:a16="http://schemas.microsoft.com/office/drawing/2014/main" id="{D31F7318-A36A-4562-79FE-D8F6213937C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0875" y="5992535"/>
            <a:ext cx="342372" cy="56143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77FFDE-1517-968F-ACB6-1094B2136D6B}"/>
              </a:ext>
            </a:extLst>
          </p:cNvPr>
          <p:cNvSpPr txBox="1"/>
          <p:nvPr userDrawn="1"/>
        </p:nvSpPr>
        <p:spPr>
          <a:xfrm>
            <a:off x="13306097" y="21441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S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D11AB0-CAC0-2653-FC3A-23B6C1291EC3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yn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535256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_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5182489-C363-32EA-A7D0-9F40702BF5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8384" y="0"/>
            <a:ext cx="12230384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D2E5B3C-CD3A-14E4-DC2C-08367220C1FF}"/>
              </a:ext>
            </a:extLst>
          </p:cNvPr>
          <p:cNvSpPr txBox="1">
            <a:spLocks/>
          </p:cNvSpPr>
          <p:nvPr/>
        </p:nvSpPr>
        <p:spPr>
          <a:xfrm>
            <a:off x="632223" y="2711960"/>
            <a:ext cx="5625280" cy="8595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bg1"/>
                </a:solidFill>
                <a:latin typeface="Syne ExtraBold" pitchFamily="2" charset="77"/>
                <a:ea typeface="+mj-ea"/>
                <a:cs typeface="+mj-cs"/>
              </a:defRPr>
            </a:lvl1pPr>
          </a:lstStyle>
          <a:p>
            <a:endParaRPr lang="en-GB" sz="2000" b="0" i="0">
              <a:latin typeface="Syne Medium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6481B2-EC5C-A24A-216D-7AB3DBA40F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4309" y="2017013"/>
            <a:ext cx="5625280" cy="69316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8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C0A326C5-7D75-7594-D2A9-A840A977A1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4309" y="2768200"/>
            <a:ext cx="5625280" cy="162341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7" name="Rectangle 38">
            <a:extLst>
              <a:ext uri="{FF2B5EF4-FFF2-40B4-BE49-F238E27FC236}">
                <a16:creationId xmlns:a16="http://schemas.microsoft.com/office/drawing/2014/main" id="{B097CD91-0A9C-9A88-AED3-A69610F43289}"/>
              </a:ext>
            </a:extLst>
          </p:cNvPr>
          <p:cNvSpPr/>
          <p:nvPr/>
        </p:nvSpPr>
        <p:spPr>
          <a:xfrm>
            <a:off x="664309" y="337359"/>
            <a:ext cx="8658595" cy="69316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0" tIns="72000" rIns="396000" bIns="72000" rtlCol="0" anchor="ctr"/>
          <a:lstStyle/>
          <a:p>
            <a:pPr algn="l" defTabSz="1825626" hangingPunct="0">
              <a:spcAft>
                <a:spcPts val="100"/>
              </a:spcAft>
              <a:defRPr/>
            </a:pPr>
            <a:r>
              <a:rPr lang="en-US" sz="1400" b="0" i="0" spc="300" baseline="0">
                <a:solidFill>
                  <a:srgbClr val="F2F2F2"/>
                </a:solidFill>
                <a:latin typeface="Syne Medium" pitchFamily="2" charset="77"/>
                <a:ea typeface="Helvetica Neue"/>
              </a:rPr>
              <a:t>INSIGHTS </a:t>
            </a:r>
            <a:r>
              <a:rPr lang="en-US" sz="1400" b="0" i="0" spc="300" baseline="0">
                <a:solidFill>
                  <a:srgbClr val="C1B2EE"/>
                </a:solidFill>
                <a:latin typeface="Syne Medium" pitchFamily="2" charset="77"/>
                <a:ea typeface="Helvetica Neue"/>
              </a:rPr>
              <a:t>|</a:t>
            </a:r>
            <a:r>
              <a:rPr lang="en-US" sz="1400" b="0" i="0" spc="300" baseline="0">
                <a:solidFill>
                  <a:srgbClr val="F2F2F2"/>
                </a:solidFill>
                <a:latin typeface="Syne Medium" pitchFamily="2" charset="77"/>
                <a:ea typeface="Helvetica Neue"/>
              </a:rPr>
              <a:t> INTELLIGENCE </a:t>
            </a:r>
            <a:r>
              <a:rPr lang="en-US" sz="1400" b="0" i="0" spc="300" baseline="0">
                <a:solidFill>
                  <a:srgbClr val="C1B2EE"/>
                </a:solidFill>
                <a:latin typeface="Syne Medium" pitchFamily="2" charset="77"/>
                <a:ea typeface="Helvetica Neue"/>
              </a:rPr>
              <a:t>|</a:t>
            </a:r>
            <a:r>
              <a:rPr lang="en-US" sz="1400" b="0" i="0" spc="300" baseline="0">
                <a:solidFill>
                  <a:srgbClr val="F2F2F2"/>
                </a:solidFill>
                <a:latin typeface="Syne Medium" pitchFamily="2" charset="77"/>
                <a:ea typeface="Helvetica Neue"/>
              </a:rPr>
              <a:t> INNOVATION </a:t>
            </a:r>
            <a:r>
              <a:rPr lang="en-US" sz="1400" b="0" i="0" spc="300" baseline="0">
                <a:solidFill>
                  <a:srgbClr val="C1B2EE"/>
                </a:solidFill>
                <a:latin typeface="Syne Medium" pitchFamily="2" charset="77"/>
                <a:ea typeface="Helvetica Neue"/>
              </a:rPr>
              <a:t>|</a:t>
            </a:r>
            <a:r>
              <a:rPr lang="en-US" sz="1400" b="0" i="0" spc="300" baseline="0">
                <a:solidFill>
                  <a:srgbClr val="F2F2F2"/>
                </a:solidFill>
                <a:latin typeface="Syne Medium" pitchFamily="2" charset="77"/>
                <a:ea typeface="Helvetica Neue"/>
              </a:rPr>
              <a:t> IMPACT</a:t>
            </a:r>
          </a:p>
        </p:txBody>
      </p:sp>
      <p:pic>
        <p:nvPicPr>
          <p:cNvPr id="4" name="Picture 3" descr="A logo with white dots and black background&#10;&#10;Description automatically generated">
            <a:extLst>
              <a:ext uri="{FF2B5EF4-FFF2-40B4-BE49-F238E27FC236}">
                <a16:creationId xmlns:a16="http://schemas.microsoft.com/office/drawing/2014/main" id="{209CB1ED-4EC0-9312-61EF-7A04B7345C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0875" y="5992535"/>
            <a:ext cx="342372" cy="561436"/>
          </a:xfrm>
          <a:prstGeom prst="rect">
            <a:avLst/>
          </a:prstGeom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63F208-72B9-C763-31BC-9F0F814B5634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yn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189681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3D540E-D696-9A79-BCA6-D4F8993495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D224658-9D03-D982-17FE-106B470E0701}"/>
              </a:ext>
            </a:extLst>
          </p:cNvPr>
          <p:cNvSpPr/>
          <p:nvPr userDrawn="1"/>
        </p:nvSpPr>
        <p:spPr>
          <a:xfrm>
            <a:off x="-24765" y="-1"/>
            <a:ext cx="12216764" cy="6858000"/>
          </a:xfrm>
          <a:prstGeom prst="rect">
            <a:avLst/>
          </a:prstGeom>
          <a:solidFill>
            <a:srgbClr val="0E0E0E">
              <a:alpha val="7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CCDEC4-2150-6A47-F675-EDE607B14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0" y="773112"/>
            <a:ext cx="1080136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pic>
        <p:nvPicPr>
          <p:cNvPr id="10" name="Picture 9" descr="A logo with white dots and black background&#10;&#10;Description automatically generated">
            <a:extLst>
              <a:ext uri="{FF2B5EF4-FFF2-40B4-BE49-F238E27FC236}">
                <a16:creationId xmlns:a16="http://schemas.microsoft.com/office/drawing/2014/main" id="{D31F7318-A36A-4562-79FE-D8F6213937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0875" y="5992535"/>
            <a:ext cx="342372" cy="56143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77FFDE-1517-968F-ACB6-1094B2136D6B}"/>
              </a:ext>
            </a:extLst>
          </p:cNvPr>
          <p:cNvSpPr txBox="1"/>
          <p:nvPr userDrawn="1"/>
        </p:nvSpPr>
        <p:spPr>
          <a:xfrm>
            <a:off x="13306097" y="21441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S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049410-37E0-EB44-C999-1BCDE1EDCE94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yn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530543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3D540E-D696-9A79-BCA6-D4F8993495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D224658-9D03-D982-17FE-106B470E0701}"/>
              </a:ext>
            </a:extLst>
          </p:cNvPr>
          <p:cNvSpPr/>
          <p:nvPr userDrawn="1"/>
        </p:nvSpPr>
        <p:spPr>
          <a:xfrm>
            <a:off x="1" y="-1"/>
            <a:ext cx="12191999" cy="6858000"/>
          </a:xfrm>
          <a:prstGeom prst="rect">
            <a:avLst/>
          </a:prstGeom>
          <a:solidFill>
            <a:srgbClr val="3C2A19">
              <a:alpha val="3979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CCDEC4-2150-6A47-F675-EDE607B14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0" y="773112"/>
            <a:ext cx="1080136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pic>
        <p:nvPicPr>
          <p:cNvPr id="10" name="Picture 9" descr="A logo with white dots and black background&#10;&#10;Description automatically generated">
            <a:extLst>
              <a:ext uri="{FF2B5EF4-FFF2-40B4-BE49-F238E27FC236}">
                <a16:creationId xmlns:a16="http://schemas.microsoft.com/office/drawing/2014/main" id="{D31F7318-A36A-4562-79FE-D8F6213937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0875" y="5992535"/>
            <a:ext cx="342372" cy="56143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77FFDE-1517-968F-ACB6-1094B2136D6B}"/>
              </a:ext>
            </a:extLst>
          </p:cNvPr>
          <p:cNvSpPr txBox="1"/>
          <p:nvPr userDrawn="1"/>
        </p:nvSpPr>
        <p:spPr>
          <a:xfrm>
            <a:off x="13306097" y="21441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S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1F6B11-96CC-D0AC-1094-235685FA7230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yn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816321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E1DE0F3-6DBB-DBAF-A755-07800F3299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6335" y="462987"/>
            <a:ext cx="5208104" cy="4316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1" i="0" spc="12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dirty="0"/>
              <a:t>HEADER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46D40D06-CFB3-1CD9-56AC-212F60BEE0D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04760" y="1284787"/>
            <a:ext cx="5219679" cy="2691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1" spc="120" baseline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B2D44405-A039-05FA-8C74-E5ED0B2D491E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704760" y="1619480"/>
            <a:ext cx="5219679" cy="368458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  <a:lvl2pPr marL="22860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2pPr>
            <a:lvl3pPr marL="40005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3pPr>
            <a:lvl4pPr marL="582613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4pPr>
            <a:lvl5pPr marL="765175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A08441F-7414-617D-3605-4C58A08C0B4A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248310" y="1284787"/>
            <a:ext cx="5219679" cy="2691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1" spc="120" baseline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C0C78F6A-AF08-7571-2526-719787686DE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48310" y="1619480"/>
            <a:ext cx="5219679" cy="368458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  <a:lvl2pPr marL="22860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2pPr>
            <a:lvl3pPr marL="40005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3pPr>
            <a:lvl4pPr marL="582613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4pPr>
            <a:lvl5pPr marL="765175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930D33-1F1B-DCEF-5057-FDF0E2B7259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60875" y="5992535"/>
            <a:ext cx="342372" cy="5486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46F773-481C-8F21-BAF5-85244C6920AF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yn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812758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mparis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3BE546-AE71-E0C1-72B0-73769E3861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E1DE0F3-6DBB-DBAF-A755-07800F3299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6335" y="462987"/>
            <a:ext cx="5208104" cy="4316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1" i="0" spc="12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dirty="0"/>
              <a:t>HEADER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46D40D06-CFB3-1CD9-56AC-212F60BEE0D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04760" y="1284787"/>
            <a:ext cx="5219679" cy="2691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1" spc="120" baseline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B2D44405-A039-05FA-8C74-E5ED0B2D491E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704760" y="1619480"/>
            <a:ext cx="5219679" cy="368458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  <a:lvl2pPr marL="22860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2pPr>
            <a:lvl3pPr marL="40005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3pPr>
            <a:lvl4pPr marL="582613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4pPr>
            <a:lvl5pPr marL="765175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A08441F-7414-617D-3605-4C58A08C0B4A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248310" y="1284787"/>
            <a:ext cx="5219679" cy="2691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1" spc="120" baseline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C0C78F6A-AF08-7571-2526-719787686DE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48310" y="1619480"/>
            <a:ext cx="5219679" cy="368458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  <a:lvl2pPr marL="22860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2pPr>
            <a:lvl3pPr marL="40005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3pPr>
            <a:lvl4pPr marL="582613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4pPr>
            <a:lvl5pPr marL="765175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2B411C-E16C-14B7-D4EE-C2E9EFC887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60875" y="5992535"/>
            <a:ext cx="342372" cy="5486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4AFDD9-E8F2-C4F9-A0FC-9D1018BEC51B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yn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733546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mpariso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7A31C31-A4BC-0EEC-F8B2-638E6FA20DE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6335" y="462987"/>
            <a:ext cx="5208104" cy="4316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1" i="0" spc="12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dirty="0"/>
              <a:t>HEADER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AD636D-4025-5934-037E-C59236ED69F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04760" y="1284787"/>
            <a:ext cx="5219679" cy="2691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1" spc="12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88F187B-799B-8570-DC84-D340F99C6A29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704760" y="1619480"/>
            <a:ext cx="5219679" cy="368458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1000"/>
              </a:spcBef>
              <a:buFont typeface="Arial" panose="020B0604020202020204" pitchFamily="34" charset="0"/>
              <a:buNone/>
              <a:defRPr sz="1200"/>
            </a:lvl1pPr>
            <a:lvl2pPr marL="22860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/>
            </a:lvl2pPr>
            <a:lvl3pPr marL="40005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/>
            </a:lvl3pPr>
            <a:lvl4pPr marL="582613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/>
            </a:lvl4pPr>
            <a:lvl5pPr marL="765175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2559A38-AF40-CF3E-2156-79459716D0A2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248310" y="1284787"/>
            <a:ext cx="5219679" cy="2691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1" spc="120" baseline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18D6BB0-0839-DAE1-0AF1-5621104D47F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48310" y="1619480"/>
            <a:ext cx="5219679" cy="368458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  <a:lvl2pPr marL="22860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2pPr>
            <a:lvl3pPr marL="40005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3pPr>
            <a:lvl4pPr marL="582613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4pPr>
            <a:lvl5pPr marL="765175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1A812D-A738-D504-7928-79CC43D9C3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60875" y="5992535"/>
            <a:ext cx="342372" cy="5486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4E4E91-D48F-7F85-2604-D5FB8C3E4565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yn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154538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omparis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7A31C31-A4BC-0EEC-F8B2-638E6FA20DE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6335" y="462987"/>
            <a:ext cx="5208104" cy="4316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1" i="0" spc="12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dirty="0"/>
              <a:t>HEADER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AD636D-4025-5934-037E-C59236ED69F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04760" y="1284787"/>
            <a:ext cx="5219679" cy="2691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1" spc="12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88F187B-799B-8570-DC84-D340F99C6A29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704760" y="1619480"/>
            <a:ext cx="5219679" cy="368458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1000"/>
              </a:spcBef>
              <a:buFont typeface="Arial" panose="020B0604020202020204" pitchFamily="34" charset="0"/>
              <a:buNone/>
              <a:defRPr sz="1200"/>
            </a:lvl1pPr>
            <a:lvl2pPr marL="22860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/>
            </a:lvl2pPr>
            <a:lvl3pPr marL="40005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/>
            </a:lvl3pPr>
            <a:lvl4pPr marL="582613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/>
            </a:lvl4pPr>
            <a:lvl5pPr marL="765175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2559A38-AF40-CF3E-2156-79459716D0A2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248310" y="1284787"/>
            <a:ext cx="5219679" cy="2691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1" spc="120" baseline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18D6BB0-0839-DAE1-0AF1-5621104D47F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48310" y="1619480"/>
            <a:ext cx="5219679" cy="368458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  <a:lvl2pPr marL="22860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2pPr>
            <a:lvl3pPr marL="40005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3pPr>
            <a:lvl4pPr marL="582613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4pPr>
            <a:lvl5pPr marL="765175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1A812D-A738-D504-7928-79CC43D9C3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60875" y="5992535"/>
            <a:ext cx="342372" cy="5486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4E4E91-D48F-7F85-2604-D5FB8C3E4565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yn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592227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rry image of a person's hand&#10;&#10;Description automatically generated">
            <a:extLst>
              <a:ext uri="{FF2B5EF4-FFF2-40B4-BE49-F238E27FC236}">
                <a16:creationId xmlns:a16="http://schemas.microsoft.com/office/drawing/2014/main" id="{202EDB24-D3AC-9797-4C61-84AD16BC95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E1DE0F3-6DBB-DBAF-A755-07800F3299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6335" y="462987"/>
            <a:ext cx="5208104" cy="4316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1" i="0" spc="12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HEADER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46D40D06-CFB3-1CD9-56AC-212F60BEE0D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04760" y="1284787"/>
            <a:ext cx="5219679" cy="2691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1" spc="12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B2D44405-A039-05FA-8C74-E5ED0B2D491E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704760" y="1619480"/>
            <a:ext cx="5219679" cy="368458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  <a:lvl2pPr marL="22860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bg1"/>
                </a:solidFill>
              </a:defRPr>
            </a:lvl2pPr>
            <a:lvl3pPr marL="40005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bg1"/>
                </a:solidFill>
              </a:defRPr>
            </a:lvl3pPr>
            <a:lvl4pPr marL="582613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bg1"/>
                </a:solidFill>
              </a:defRPr>
            </a:lvl4pPr>
            <a:lvl5pPr marL="765175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A08441F-7414-617D-3605-4C58A08C0B4A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248310" y="1284787"/>
            <a:ext cx="5219679" cy="2691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1" spc="12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C0C78F6A-AF08-7571-2526-719787686DE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48310" y="1619480"/>
            <a:ext cx="5219679" cy="368458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  <a:lvl2pPr marL="22860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bg1"/>
                </a:solidFill>
              </a:defRPr>
            </a:lvl2pPr>
            <a:lvl3pPr marL="40005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bg1"/>
                </a:solidFill>
              </a:defRPr>
            </a:lvl3pPr>
            <a:lvl4pPr marL="582613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bg1"/>
                </a:solidFill>
              </a:defRPr>
            </a:lvl4pPr>
            <a:lvl5pPr marL="765175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5" name="Picture 4" descr="A logo with white dots and black background&#10;&#10;Description automatically generated">
            <a:extLst>
              <a:ext uri="{FF2B5EF4-FFF2-40B4-BE49-F238E27FC236}">
                <a16:creationId xmlns:a16="http://schemas.microsoft.com/office/drawing/2014/main" id="{8EEB4373-6AF0-B8D6-5CCA-D39AB8ABC8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0875" y="5992535"/>
            <a:ext cx="342372" cy="561436"/>
          </a:xfrm>
          <a:prstGeom prst="rect">
            <a:avLst/>
          </a:prstGeom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515A93-AD5F-C803-ECD4-0CC446FC3A0A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yn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185885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rry image of a person's hand&#10;&#10;Description automatically generated">
            <a:extLst>
              <a:ext uri="{FF2B5EF4-FFF2-40B4-BE49-F238E27FC236}">
                <a16:creationId xmlns:a16="http://schemas.microsoft.com/office/drawing/2014/main" id="{F7ED2EA6-D8A1-D7C9-229B-C769430D99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5C84A30-CD56-F793-0FD3-A953C2FE42E5}"/>
              </a:ext>
            </a:extLst>
          </p:cNvPr>
          <p:cNvSpPr/>
          <p:nvPr/>
        </p:nvSpPr>
        <p:spPr>
          <a:xfrm>
            <a:off x="736213" y="1257160"/>
            <a:ext cx="5286900" cy="4668637"/>
          </a:xfrm>
          <a:prstGeom prst="roundRect">
            <a:avLst>
              <a:gd name="adj" fmla="val 2675"/>
            </a:avLst>
          </a:prstGeom>
          <a:solidFill>
            <a:schemeClr val="accent3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4350BD4-205B-17ED-46D0-C18F635D3FFA}"/>
              </a:ext>
            </a:extLst>
          </p:cNvPr>
          <p:cNvSpPr/>
          <p:nvPr/>
        </p:nvSpPr>
        <p:spPr>
          <a:xfrm>
            <a:off x="6215782" y="1257160"/>
            <a:ext cx="5286900" cy="4668637"/>
          </a:xfrm>
          <a:prstGeom prst="roundRect">
            <a:avLst>
              <a:gd name="adj" fmla="val 2675"/>
            </a:avLst>
          </a:prstGeom>
          <a:solidFill>
            <a:schemeClr val="accent3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C5E7D94-3933-5DE0-AE0E-F87549BBFE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6335" y="462987"/>
            <a:ext cx="5208104" cy="4316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1" i="0" spc="12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HEADER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CBEDB06-5E43-7791-96DC-516F1343465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49211" y="1493556"/>
            <a:ext cx="4822940" cy="2691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1" spc="12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D14772B7-50D7-5C7A-71F4-A49D21A91FC1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949211" y="1828249"/>
            <a:ext cx="4822940" cy="368458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  <a:lvl2pPr marL="22860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bg1"/>
                </a:solidFill>
              </a:defRPr>
            </a:lvl2pPr>
            <a:lvl3pPr marL="40005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bg1"/>
                </a:solidFill>
              </a:defRPr>
            </a:lvl3pPr>
            <a:lvl4pPr marL="582613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bg1"/>
                </a:solidFill>
              </a:defRPr>
            </a:lvl4pPr>
            <a:lvl5pPr marL="765175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F6B0CE5-F067-B008-05CE-540D2B084AB3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435612" y="1493556"/>
            <a:ext cx="4822940" cy="2691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1" spc="12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0436FF94-3851-B584-5DD6-2F2CB0C207D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435612" y="1828249"/>
            <a:ext cx="4822940" cy="368458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  <a:lvl2pPr marL="22860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bg1"/>
                </a:solidFill>
              </a:defRPr>
            </a:lvl2pPr>
            <a:lvl3pPr marL="40005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bg1"/>
                </a:solidFill>
              </a:defRPr>
            </a:lvl3pPr>
            <a:lvl4pPr marL="582613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bg1"/>
                </a:solidFill>
              </a:defRPr>
            </a:lvl4pPr>
            <a:lvl5pPr marL="765175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4" name="Picture 3" descr="A logo with white dots and black background&#10;&#10;Description automatically generated">
            <a:extLst>
              <a:ext uri="{FF2B5EF4-FFF2-40B4-BE49-F238E27FC236}">
                <a16:creationId xmlns:a16="http://schemas.microsoft.com/office/drawing/2014/main" id="{E221705A-7D90-0A7B-F7E4-56ABA732D8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0875" y="5992535"/>
            <a:ext cx="342372" cy="561436"/>
          </a:xfrm>
          <a:prstGeom prst="rect">
            <a:avLst/>
          </a:prstGeom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59148F-0CD3-546F-B3B2-7CD88626F089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yn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103463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2916F99-E985-A257-C620-87E91076B680}"/>
              </a:ext>
            </a:extLst>
          </p:cNvPr>
          <p:cNvSpPr/>
          <p:nvPr/>
        </p:nvSpPr>
        <p:spPr>
          <a:xfrm>
            <a:off x="-76200" y="3962400"/>
            <a:ext cx="12344400" cy="2895600"/>
          </a:xfrm>
          <a:prstGeom prst="rect">
            <a:avLst/>
          </a:prstGeom>
          <a:solidFill>
            <a:srgbClr val="E0D9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7" name="Picture 6" descr="A mountain range with snow on top&#10;&#10;Description automatically generated">
            <a:extLst>
              <a:ext uri="{FF2B5EF4-FFF2-40B4-BE49-F238E27FC236}">
                <a16:creationId xmlns:a16="http://schemas.microsoft.com/office/drawing/2014/main" id="{4F078596-DFC2-0DE5-5834-99917E4D49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000" y="1"/>
            <a:ext cx="3048000" cy="6858000"/>
          </a:xfrm>
          <a:prstGeom prst="rect">
            <a:avLst/>
          </a:prstGeom>
        </p:spPr>
      </p:pic>
      <p:pic>
        <p:nvPicPr>
          <p:cNvPr id="10" name="Picture 9" descr="A snowy mountain tops with blue sky&#10;&#10;Description automatically generated">
            <a:extLst>
              <a:ext uri="{FF2B5EF4-FFF2-40B4-BE49-F238E27FC236}">
                <a16:creationId xmlns:a16="http://schemas.microsoft.com/office/drawing/2014/main" id="{2ECB73CE-5742-7C58-9018-1ED90A89B0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000" y="0"/>
            <a:ext cx="3048000" cy="3962399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ABA4A399-E4E9-F764-B47F-219C0125AB6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85710" y="2761027"/>
            <a:ext cx="5219679" cy="2679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 spc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9D7BAC0E-14E5-C4D3-B135-DD908FAB6C23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85710" y="462987"/>
            <a:ext cx="5219679" cy="216346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None/>
              <a:defRPr sz="2400"/>
            </a:lvl1pPr>
            <a:lvl2pPr marL="22860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/>
            </a:lvl2pPr>
            <a:lvl3pPr marL="40005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/>
            </a:lvl3pPr>
            <a:lvl4pPr marL="582613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/>
            </a:lvl4pPr>
            <a:lvl5pPr marL="765175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/>
            </a:lvl5pPr>
          </a:lstStyle>
          <a:p>
            <a:pPr lvl="0"/>
            <a:r>
              <a:rPr lang="en-GB" dirty="0"/>
              <a:t>Click to edit master text style</a:t>
            </a:r>
          </a:p>
        </p:txBody>
      </p:sp>
      <p:pic>
        <p:nvPicPr>
          <p:cNvPr id="2" name="Picture 1" descr="A logo with white dots and black background&#10;&#10;Description automatically generated">
            <a:extLst>
              <a:ext uri="{FF2B5EF4-FFF2-40B4-BE49-F238E27FC236}">
                <a16:creationId xmlns:a16="http://schemas.microsoft.com/office/drawing/2014/main" id="{1C5C84AB-C229-D27B-789E-18631BF0C41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0875" y="5992535"/>
            <a:ext cx="342372" cy="561436"/>
          </a:xfrm>
          <a:prstGeom prst="rect">
            <a:avLst/>
          </a:prstGeom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4B3772-EA98-AF80-6D82-41AA7A5CACEE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yn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557087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5D92FC3-1A81-428A-3152-F96A5798F46E}"/>
              </a:ext>
            </a:extLst>
          </p:cNvPr>
          <p:cNvSpPr txBox="1">
            <a:spLocks/>
          </p:cNvSpPr>
          <p:nvPr/>
        </p:nvSpPr>
        <p:spPr>
          <a:xfrm>
            <a:off x="631825" y="2711450"/>
            <a:ext cx="5626100" cy="8604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bg1"/>
                </a:solidFill>
                <a:latin typeface="Syne ExtraBold" pitchFamily="2" charset="77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GB" sz="2000" b="0"/>
          </a:p>
        </p:txBody>
      </p:sp>
      <p:pic>
        <p:nvPicPr>
          <p:cNvPr id="2" name="Picture 1" descr="A person with her arms crossed&#10;&#10;Description automatically generated">
            <a:extLst>
              <a:ext uri="{FF2B5EF4-FFF2-40B4-BE49-F238E27FC236}">
                <a16:creationId xmlns:a16="http://schemas.microsoft.com/office/drawing/2014/main" id="{5F9F1009-E2DA-B455-067B-F06D44EFABB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16570" y="-536489"/>
            <a:ext cx="7696200" cy="7696200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46E6C16-BE34-A750-899C-DB060FF1361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19766" y="2761027"/>
            <a:ext cx="5219679" cy="2679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Title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7B15B77-2667-EC29-F44C-B86426B98C47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5619766" y="462987"/>
            <a:ext cx="5219679" cy="2163468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buFont typeface="Arial" panose="020B0604020202020204" pitchFamily="34" charset="0"/>
              <a:buNone/>
              <a:defRPr sz="3600" b="1"/>
            </a:lvl1pPr>
            <a:lvl2pPr marL="22860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/>
            </a:lvl2pPr>
            <a:lvl3pPr marL="40005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/>
            </a:lvl3pPr>
            <a:lvl4pPr marL="582613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/>
            </a:lvl4pPr>
            <a:lvl5pPr marL="765175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/>
            </a:lvl5pPr>
          </a:lstStyle>
          <a:p>
            <a:pPr lvl="0"/>
            <a:r>
              <a:rPr lang="en-GB" dirty="0"/>
              <a:t>Click to edit master text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B56B03-997E-A9E7-D923-976901AA08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43443" y="-1"/>
            <a:ext cx="959708" cy="6870357"/>
          </a:xfrm>
          <a:prstGeom prst="rect">
            <a:avLst/>
          </a:prstGeom>
        </p:spPr>
      </p:pic>
      <p:pic>
        <p:nvPicPr>
          <p:cNvPr id="5" name="Picture 4" descr="A logo with white dots and black background&#10;&#10;Description automatically generated">
            <a:extLst>
              <a:ext uri="{FF2B5EF4-FFF2-40B4-BE49-F238E27FC236}">
                <a16:creationId xmlns:a16="http://schemas.microsoft.com/office/drawing/2014/main" id="{271154BA-4B2C-C022-A90C-D094DA67CC9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0875" y="5992535"/>
            <a:ext cx="342372" cy="56143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780958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167570F-B4DA-0790-B7E7-69E3E3BD78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000" y="1"/>
            <a:ext cx="3059151" cy="6858000"/>
          </a:xfrm>
          <a:prstGeom prst="rect">
            <a:avLst/>
          </a:prstGeom>
        </p:spPr>
      </p:pic>
      <p:sp>
        <p:nvSpPr>
          <p:cNvPr id="2" name="Picture 6">
            <a:extLst>
              <a:ext uri="{FF2B5EF4-FFF2-40B4-BE49-F238E27FC236}">
                <a16:creationId xmlns:a16="http://schemas.microsoft.com/office/drawing/2014/main" id="{F214654D-5397-F725-781D-26B6B9C343F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12700" y="0"/>
            <a:ext cx="12230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SE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5D92FC3-1A81-428A-3152-F96A5798F46E}"/>
              </a:ext>
            </a:extLst>
          </p:cNvPr>
          <p:cNvSpPr txBox="1">
            <a:spLocks/>
          </p:cNvSpPr>
          <p:nvPr/>
        </p:nvSpPr>
        <p:spPr>
          <a:xfrm>
            <a:off x="631825" y="2711450"/>
            <a:ext cx="5626100" cy="8604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bg1"/>
                </a:solidFill>
                <a:latin typeface="Syne ExtraBold" pitchFamily="2" charset="77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GB" sz="2000" b="0"/>
          </a:p>
        </p:txBody>
      </p:sp>
      <p:sp>
        <p:nvSpPr>
          <p:cNvPr id="5" name="Rectangle 38">
            <a:extLst>
              <a:ext uri="{FF2B5EF4-FFF2-40B4-BE49-F238E27FC236}">
                <a16:creationId xmlns:a16="http://schemas.microsoft.com/office/drawing/2014/main" id="{2E688C3E-9155-AD93-16AD-1218B3DD0192}"/>
              </a:ext>
            </a:extLst>
          </p:cNvPr>
          <p:cNvSpPr/>
          <p:nvPr/>
        </p:nvSpPr>
        <p:spPr>
          <a:xfrm>
            <a:off x="663575" y="338138"/>
            <a:ext cx="12231688" cy="69215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0" tIns="72000" rIns="396000" bIns="72000" anchor="ctr"/>
          <a:lstStyle/>
          <a:p>
            <a:pPr defTabSz="1825626" eaLnBrk="1" fontAlgn="auto">
              <a:spcBef>
                <a:spcPts val="0"/>
              </a:spcBef>
              <a:spcAft>
                <a:spcPts val="100"/>
              </a:spcAft>
              <a:defRPr/>
            </a:pPr>
            <a:r>
              <a:rPr lang="en-US" sz="1400" b="0" i="0" spc="300">
                <a:solidFill>
                  <a:schemeClr val="accent1"/>
                </a:solidFill>
                <a:latin typeface="Syne Medium" pitchFamily="2" charset="77"/>
                <a:ea typeface="Helvetica Neue"/>
              </a:rPr>
              <a:t>INSIGHTS</a:t>
            </a:r>
            <a:r>
              <a:rPr lang="en-US" sz="1400" b="0" i="0" spc="300">
                <a:solidFill>
                  <a:schemeClr val="accent2"/>
                </a:solidFill>
                <a:latin typeface="Syne Medium" pitchFamily="2" charset="77"/>
                <a:ea typeface="Helvetica Neue"/>
              </a:rPr>
              <a:t> | </a:t>
            </a:r>
            <a:r>
              <a:rPr lang="en-US" sz="1400" b="0" i="0" spc="300">
                <a:solidFill>
                  <a:schemeClr val="accent1"/>
                </a:solidFill>
                <a:latin typeface="Syne Medium" pitchFamily="2" charset="77"/>
                <a:ea typeface="Helvetica Neue"/>
              </a:rPr>
              <a:t>INTELLIGENCE </a:t>
            </a:r>
            <a:r>
              <a:rPr lang="en-US" sz="1400" b="0" i="0" spc="300">
                <a:solidFill>
                  <a:schemeClr val="accent2"/>
                </a:solidFill>
                <a:latin typeface="Syne Medium" pitchFamily="2" charset="77"/>
                <a:ea typeface="Helvetica Neue"/>
              </a:rPr>
              <a:t>| </a:t>
            </a:r>
            <a:r>
              <a:rPr lang="en-US" sz="1400" b="0" i="0" spc="300">
                <a:solidFill>
                  <a:schemeClr val="accent1"/>
                </a:solidFill>
                <a:latin typeface="Syne Medium" pitchFamily="2" charset="77"/>
                <a:ea typeface="Helvetica Neue"/>
              </a:rPr>
              <a:t>INNOVATION </a:t>
            </a:r>
            <a:r>
              <a:rPr lang="en-US" sz="1400" b="0" i="0" spc="300">
                <a:solidFill>
                  <a:schemeClr val="accent2"/>
                </a:solidFill>
                <a:latin typeface="Syne Medium" pitchFamily="2" charset="77"/>
                <a:ea typeface="Helvetica Neue"/>
              </a:rPr>
              <a:t>|</a:t>
            </a:r>
            <a:r>
              <a:rPr lang="en-US" sz="1400" b="0" i="0" spc="300">
                <a:solidFill>
                  <a:schemeClr val="accent1"/>
                </a:solidFill>
                <a:latin typeface="Syne Medium" pitchFamily="2" charset="77"/>
                <a:ea typeface="Helvetica Neue"/>
              </a:rPr>
              <a:t> IMPACT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0EC0FD2-6E6C-F515-F23F-20084F1F9E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4309" y="2017013"/>
            <a:ext cx="5625280" cy="69316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800" b="1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29790E6-346F-CAFB-0DA8-27FE6A5E5F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4309" y="2768200"/>
            <a:ext cx="5625280" cy="162341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10" name="Picture 9" descr="A logo with white dots and black background&#10;&#10;Description automatically generated">
            <a:extLst>
              <a:ext uri="{FF2B5EF4-FFF2-40B4-BE49-F238E27FC236}">
                <a16:creationId xmlns:a16="http://schemas.microsoft.com/office/drawing/2014/main" id="{683BE4C0-69EE-79B3-DD40-F965178246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0875" y="5992535"/>
            <a:ext cx="342372" cy="561436"/>
          </a:xfrm>
          <a:prstGeom prst="rect">
            <a:avLst/>
          </a:prstGeom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9B6352-33EC-3717-E364-5AAFDCB460AE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yn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561236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_Only_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5D92FC3-1A81-428A-3152-F96A5798F46E}"/>
              </a:ext>
            </a:extLst>
          </p:cNvPr>
          <p:cNvSpPr txBox="1">
            <a:spLocks/>
          </p:cNvSpPr>
          <p:nvPr/>
        </p:nvSpPr>
        <p:spPr>
          <a:xfrm>
            <a:off x="631825" y="2711450"/>
            <a:ext cx="5626100" cy="8604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bg1"/>
                </a:solidFill>
                <a:latin typeface="Syne ExtraBold" pitchFamily="2" charset="77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GB" sz="2000" b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CC048B5-9C26-8511-FAE5-A00B1CB541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43443" y="0"/>
            <a:ext cx="959708" cy="6858000"/>
          </a:xfrm>
          <a:prstGeom prst="rect">
            <a:avLst/>
          </a:prstGeom>
        </p:spPr>
      </p:pic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641307C8-6024-4D04-3575-CDFC96E2D37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04760" y="1284787"/>
            <a:ext cx="10233967" cy="2691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1" spc="12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A6398855-42F7-E406-156D-F8F0721C3F31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704760" y="1619480"/>
            <a:ext cx="10233967" cy="368458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1000"/>
              </a:spcBef>
              <a:buFont typeface="Arial" panose="020B0604020202020204" pitchFamily="34" charset="0"/>
              <a:buNone/>
              <a:defRPr sz="1200"/>
            </a:lvl1pPr>
            <a:lvl2pPr marL="22860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/>
            </a:lvl2pPr>
            <a:lvl3pPr marL="40005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/>
            </a:lvl3pPr>
            <a:lvl4pPr marL="582613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/>
            </a:lvl4pPr>
            <a:lvl5pPr marL="765175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E1ACC088-A273-94A6-6E05-3755D5D564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6335" y="462987"/>
            <a:ext cx="7802632" cy="4316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1" i="0" spc="12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dirty="0"/>
              <a:t>HEADER</a:t>
            </a:r>
            <a:endParaRPr lang="en-US" dirty="0"/>
          </a:p>
        </p:txBody>
      </p:sp>
      <p:pic>
        <p:nvPicPr>
          <p:cNvPr id="5" name="Picture 4" descr="A logo with white dots and black background&#10;&#10;Description automatically generated">
            <a:extLst>
              <a:ext uri="{FF2B5EF4-FFF2-40B4-BE49-F238E27FC236}">
                <a16:creationId xmlns:a16="http://schemas.microsoft.com/office/drawing/2014/main" id="{47FF57A9-3C94-9AFA-A3B7-A7DDFFA9BD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0875" y="5992535"/>
            <a:ext cx="342372" cy="561436"/>
          </a:xfrm>
          <a:prstGeom prst="rect">
            <a:avLst/>
          </a:prstGeom>
          <a:effectLst>
            <a:outerShdw blurRad="48116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AFFD73-8428-4648-D2DC-65DAF1048017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yn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768648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_Only_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440AB55-17F7-61C2-4BB8-DC0857DE92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43441" y="0"/>
            <a:ext cx="959709" cy="6858000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191A7A2-5905-E1DF-AA01-14E07F1F24F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04760" y="1284787"/>
            <a:ext cx="10233967" cy="2691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1" spc="12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0B918A5C-0EA3-E18C-4080-9BB6C99F79F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704760" y="1619480"/>
            <a:ext cx="10233967" cy="368458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1000"/>
              </a:spcBef>
              <a:buFont typeface="Arial" panose="020B0604020202020204" pitchFamily="34" charset="0"/>
              <a:buNone/>
              <a:defRPr sz="1200"/>
            </a:lvl1pPr>
            <a:lvl2pPr marL="22860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/>
            </a:lvl2pPr>
            <a:lvl3pPr marL="40005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/>
            </a:lvl3pPr>
            <a:lvl4pPr marL="582613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/>
            </a:lvl4pPr>
            <a:lvl5pPr marL="765175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9CB9DB-7E90-1148-9C77-09F109B34CA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60875" y="5992535"/>
            <a:ext cx="342372" cy="5486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A2BE6C-4ED5-8A21-240E-DC16160F362E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yne Medium" pitchFamily="2" charset="77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5805C76-9C46-C45F-8844-02A2662AEC1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6335" y="462987"/>
            <a:ext cx="7802632" cy="4316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1" i="0" spc="12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dirty="0"/>
              <a:t>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11474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_Only_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191A7A2-5905-E1DF-AA01-14E07F1F24F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04760" y="1284787"/>
            <a:ext cx="10233967" cy="2691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1" spc="12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E8A0B83A-9D7A-5A26-109B-91287BE59653}"/>
              </a:ext>
            </a:extLst>
          </p:cNvPr>
          <p:cNvSpPr/>
          <p:nvPr userDrawn="1"/>
        </p:nvSpPr>
        <p:spPr>
          <a:xfrm>
            <a:off x="-1" y="0"/>
            <a:ext cx="11243443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0B918A5C-0EA3-E18C-4080-9BB6C99F79F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704760" y="1619480"/>
            <a:ext cx="10233967" cy="368458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chemeClr val="accent5"/>
                </a:solidFill>
              </a:defRPr>
            </a:lvl1pPr>
            <a:lvl2pPr marL="22860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accent5"/>
                </a:solidFill>
              </a:defRPr>
            </a:lvl2pPr>
            <a:lvl3pPr marL="40005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accent5"/>
                </a:solidFill>
              </a:defRPr>
            </a:lvl3pPr>
            <a:lvl4pPr marL="582613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accent5"/>
                </a:solidFill>
              </a:defRPr>
            </a:lvl4pPr>
            <a:lvl5pPr marL="765175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37A08E5-44F8-EA47-2735-B612FB632C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6335" y="462987"/>
            <a:ext cx="7802632" cy="4316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1" i="0" spc="300" baseline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GB" dirty="0"/>
              <a:t>HEADER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6F4F3B-AB86-2C4A-FEA2-5B771AED4B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43443" y="0"/>
            <a:ext cx="959708" cy="6858000"/>
          </a:xfrm>
          <a:prstGeom prst="rect">
            <a:avLst/>
          </a:prstGeom>
        </p:spPr>
      </p:pic>
      <p:pic>
        <p:nvPicPr>
          <p:cNvPr id="2" name="Picture 1" descr="A logo with white dots and black background&#10;&#10;Description automatically generated">
            <a:extLst>
              <a:ext uri="{FF2B5EF4-FFF2-40B4-BE49-F238E27FC236}">
                <a16:creationId xmlns:a16="http://schemas.microsoft.com/office/drawing/2014/main" id="{9CF3B3A4-EFAD-066B-B69F-B378A8AEA1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0875" y="5992535"/>
            <a:ext cx="342372" cy="561436"/>
          </a:xfrm>
          <a:prstGeom prst="rect">
            <a:avLst/>
          </a:prstGeom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D2C023-9BCD-F799-6282-A6002E36D5B7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yn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786266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_Only_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191A7A2-5905-E1DF-AA01-14E07F1F24F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04760" y="1284787"/>
            <a:ext cx="10233967" cy="2691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1" spc="12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E8A0B83A-9D7A-5A26-109B-91287BE59653}"/>
              </a:ext>
            </a:extLst>
          </p:cNvPr>
          <p:cNvSpPr/>
          <p:nvPr userDrawn="1"/>
        </p:nvSpPr>
        <p:spPr>
          <a:xfrm>
            <a:off x="-1" y="0"/>
            <a:ext cx="11243443" cy="6858000"/>
          </a:xfrm>
          <a:prstGeom prst="rect">
            <a:avLst/>
          </a:prstGeom>
          <a:solidFill>
            <a:schemeClr val="accent4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0B918A5C-0EA3-E18C-4080-9BB6C99F79F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704760" y="1619480"/>
            <a:ext cx="10233967" cy="368458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chemeClr val="accent5"/>
                </a:solidFill>
              </a:defRPr>
            </a:lvl1pPr>
            <a:lvl2pPr marL="22860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accent5"/>
                </a:solidFill>
              </a:defRPr>
            </a:lvl2pPr>
            <a:lvl3pPr marL="40005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accent5"/>
                </a:solidFill>
              </a:defRPr>
            </a:lvl3pPr>
            <a:lvl4pPr marL="582613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accent5"/>
                </a:solidFill>
              </a:defRPr>
            </a:lvl4pPr>
            <a:lvl5pPr marL="765175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37A08E5-44F8-EA47-2735-B612FB632C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6335" y="462987"/>
            <a:ext cx="7802632" cy="4316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1" i="0" spc="300" baseline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GB" dirty="0"/>
              <a:t>HEADER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6F4F3B-AB86-2C4A-FEA2-5B771AED4B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43443" y="0"/>
            <a:ext cx="959708" cy="6858000"/>
          </a:xfrm>
          <a:prstGeom prst="rect">
            <a:avLst/>
          </a:prstGeom>
        </p:spPr>
      </p:pic>
      <p:pic>
        <p:nvPicPr>
          <p:cNvPr id="2" name="Picture 1" descr="A logo with white dots and black background&#10;&#10;Description automatically generated">
            <a:extLst>
              <a:ext uri="{FF2B5EF4-FFF2-40B4-BE49-F238E27FC236}">
                <a16:creationId xmlns:a16="http://schemas.microsoft.com/office/drawing/2014/main" id="{9CF3B3A4-EFAD-066B-B69F-B378A8AEA1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0875" y="5992535"/>
            <a:ext cx="342372" cy="561436"/>
          </a:xfrm>
          <a:prstGeom prst="rect">
            <a:avLst/>
          </a:prstGeom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D2C023-9BCD-F799-6282-A6002E36D5B7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yn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334342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_Only_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191A7A2-5905-E1DF-AA01-14E07F1F24F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04760" y="1284787"/>
            <a:ext cx="10233967" cy="2691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1" spc="12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0B918A5C-0EA3-E18C-4080-9BB6C99F79F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704760" y="1619480"/>
            <a:ext cx="10233967" cy="368458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chemeClr val="accent5"/>
                </a:solidFill>
              </a:defRPr>
            </a:lvl1pPr>
            <a:lvl2pPr marL="22860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accent5"/>
                </a:solidFill>
              </a:defRPr>
            </a:lvl2pPr>
            <a:lvl3pPr marL="40005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accent5"/>
                </a:solidFill>
              </a:defRPr>
            </a:lvl3pPr>
            <a:lvl4pPr marL="582613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accent5"/>
                </a:solidFill>
              </a:defRPr>
            </a:lvl4pPr>
            <a:lvl5pPr marL="765175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37A08E5-44F8-EA47-2735-B612FB632C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6335" y="462987"/>
            <a:ext cx="7802632" cy="4316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1" i="0" spc="300" baseline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GB" dirty="0"/>
              <a:t>HEADER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301D3B-F5ED-182F-2FCE-FB397E7DA0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43443" y="0"/>
            <a:ext cx="959708" cy="6858000"/>
          </a:xfrm>
          <a:prstGeom prst="rect">
            <a:avLst/>
          </a:prstGeom>
        </p:spPr>
      </p:pic>
      <p:pic>
        <p:nvPicPr>
          <p:cNvPr id="8" name="Picture 7" descr="A logo with white dots and black background&#10;&#10;Description automatically generated">
            <a:extLst>
              <a:ext uri="{FF2B5EF4-FFF2-40B4-BE49-F238E27FC236}">
                <a16:creationId xmlns:a16="http://schemas.microsoft.com/office/drawing/2014/main" id="{F255EEBB-6257-99AA-19BA-B15AC2FF7B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0875" y="5992535"/>
            <a:ext cx="342372" cy="561436"/>
          </a:xfrm>
          <a:prstGeom prst="rect">
            <a:avLst/>
          </a:prstGeom>
          <a:effec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7E70E6C-58F7-69A4-B0DD-E21CCAD0833C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yn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949121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_Only_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14FE59C-6D8C-812B-9068-407A5806A1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43443" y="-1"/>
            <a:ext cx="959707" cy="68703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5D92FC3-1A81-428A-3152-F96A5798F46E}"/>
              </a:ext>
            </a:extLst>
          </p:cNvPr>
          <p:cNvSpPr txBox="1">
            <a:spLocks/>
          </p:cNvSpPr>
          <p:nvPr/>
        </p:nvSpPr>
        <p:spPr>
          <a:xfrm>
            <a:off x="631825" y="2711450"/>
            <a:ext cx="5626100" cy="8604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bg1"/>
                </a:solidFill>
                <a:latin typeface="Syne ExtraBold" pitchFamily="2" charset="77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GB" sz="2000" b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F041064-AE07-4CA6-CA3F-93BF6557204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04760" y="1284787"/>
            <a:ext cx="10233967" cy="2691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1" spc="12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811F3070-FCDE-D3CE-9530-DD2781DC9EC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704760" y="1619480"/>
            <a:ext cx="10233967" cy="368458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1000"/>
              </a:spcBef>
              <a:buFont typeface="Arial" panose="020B0604020202020204" pitchFamily="34" charset="0"/>
              <a:buNone/>
              <a:defRPr sz="1200"/>
            </a:lvl1pPr>
            <a:lvl2pPr marL="22860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/>
            </a:lvl2pPr>
            <a:lvl3pPr marL="40005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/>
            </a:lvl3pPr>
            <a:lvl4pPr marL="582613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/>
            </a:lvl4pPr>
            <a:lvl5pPr marL="765175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1FA55A8-E93B-30C7-8266-3EFD522C1B2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6335" y="462987"/>
            <a:ext cx="7802632" cy="43166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200" b="1" i="0" spc="300" baseline="0">
                <a:solidFill>
                  <a:schemeClr val="accent6"/>
                </a:solidFill>
                <a:latin typeface="+mj-lt"/>
              </a:defRPr>
            </a:lvl1pPr>
          </a:lstStyle>
          <a:p>
            <a:r>
              <a:rPr lang="en-GB" dirty="0"/>
              <a:t>HEADER</a:t>
            </a:r>
            <a:endParaRPr lang="en-US" dirty="0"/>
          </a:p>
        </p:txBody>
      </p:sp>
      <p:pic>
        <p:nvPicPr>
          <p:cNvPr id="3" name="Picture 2" descr="A logo with white dots and black background&#10;&#10;Description automatically generated">
            <a:extLst>
              <a:ext uri="{FF2B5EF4-FFF2-40B4-BE49-F238E27FC236}">
                <a16:creationId xmlns:a16="http://schemas.microsoft.com/office/drawing/2014/main" id="{329EDDEF-5CEF-BDA2-CD4F-E31C9E8AD4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0875" y="5992535"/>
            <a:ext cx="342372" cy="561436"/>
          </a:xfrm>
          <a:prstGeom prst="rect">
            <a:avLst/>
          </a:prstGeom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745103-CE62-E156-9223-92E9F5FEB0E2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yn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320921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_Only_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14FE59C-6D8C-812B-9068-407A5806A1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43443" y="-1"/>
            <a:ext cx="959707" cy="68703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5D92FC3-1A81-428A-3152-F96A5798F46E}"/>
              </a:ext>
            </a:extLst>
          </p:cNvPr>
          <p:cNvSpPr txBox="1">
            <a:spLocks/>
          </p:cNvSpPr>
          <p:nvPr/>
        </p:nvSpPr>
        <p:spPr>
          <a:xfrm>
            <a:off x="631825" y="2711450"/>
            <a:ext cx="5626100" cy="8604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bg1"/>
                </a:solidFill>
                <a:latin typeface="Syne ExtraBold" pitchFamily="2" charset="77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GB" sz="2000" b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F041064-AE07-4CA6-CA3F-93BF6557204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04760" y="1284787"/>
            <a:ext cx="10233967" cy="2691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1" spc="12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811F3070-FCDE-D3CE-9530-DD2781DC9EC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704760" y="1619480"/>
            <a:ext cx="10233967" cy="368458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1000"/>
              </a:spcBef>
              <a:buFont typeface="Arial" panose="020B0604020202020204" pitchFamily="34" charset="0"/>
              <a:buNone/>
              <a:defRPr sz="1200"/>
            </a:lvl1pPr>
            <a:lvl2pPr marL="22860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/>
            </a:lvl2pPr>
            <a:lvl3pPr marL="400050" indent="-184150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/>
            </a:lvl3pPr>
            <a:lvl4pPr marL="582613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/>
            </a:lvl4pPr>
            <a:lvl5pPr marL="765175" indent="-182563"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A1C59297-839E-C219-74C1-1B71C98138D4}"/>
              </a:ext>
            </a:extLst>
          </p:cNvPr>
          <p:cNvSpPr/>
          <p:nvPr userDrawn="1"/>
        </p:nvSpPr>
        <p:spPr>
          <a:xfrm>
            <a:off x="1" y="-1"/>
            <a:ext cx="11243442" cy="6870357"/>
          </a:xfrm>
          <a:prstGeom prst="rect">
            <a:avLst/>
          </a:prstGeom>
          <a:solidFill>
            <a:schemeClr val="bg2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1FA55A8-E93B-30C7-8266-3EFD522C1B2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6335" y="462987"/>
            <a:ext cx="7802632" cy="43166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200" b="1" i="0" spc="300" baseline="0">
                <a:solidFill>
                  <a:schemeClr val="accent6"/>
                </a:solidFill>
                <a:latin typeface="+mj-lt"/>
              </a:defRPr>
            </a:lvl1pPr>
          </a:lstStyle>
          <a:p>
            <a:r>
              <a:rPr lang="en-GB" dirty="0"/>
              <a:t>HEADER</a:t>
            </a:r>
            <a:endParaRPr lang="en-US" dirty="0"/>
          </a:p>
        </p:txBody>
      </p:sp>
      <p:pic>
        <p:nvPicPr>
          <p:cNvPr id="3" name="Picture 2" descr="A logo with white dots and black background&#10;&#10;Description automatically generated">
            <a:extLst>
              <a:ext uri="{FF2B5EF4-FFF2-40B4-BE49-F238E27FC236}">
                <a16:creationId xmlns:a16="http://schemas.microsoft.com/office/drawing/2014/main" id="{329EDDEF-5CEF-BDA2-CD4F-E31C9E8AD4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0875" y="5992535"/>
            <a:ext cx="342372" cy="561436"/>
          </a:xfrm>
          <a:prstGeom prst="rect">
            <a:avLst/>
          </a:prstGeom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EDF9B6-A42D-DA7C-BED2-0E7875CA1FA4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yn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482152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Onl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with white dots and black background&#10;&#10;Description automatically generated">
            <a:extLst>
              <a:ext uri="{FF2B5EF4-FFF2-40B4-BE49-F238E27FC236}">
                <a16:creationId xmlns:a16="http://schemas.microsoft.com/office/drawing/2014/main" id="{29213F19-1E11-660C-058D-D3FC494EA19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0875" y="5992535"/>
            <a:ext cx="342372" cy="561436"/>
          </a:xfrm>
          <a:prstGeom prst="rect">
            <a:avLst/>
          </a:prstGeom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4DB5FF-F293-508F-6A26-16EDC2A95ECC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yn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918402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oloured_Blank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with white dots and black background&#10;&#10;Description automatically generated">
            <a:extLst>
              <a:ext uri="{FF2B5EF4-FFF2-40B4-BE49-F238E27FC236}">
                <a16:creationId xmlns:a16="http://schemas.microsoft.com/office/drawing/2014/main" id="{07FB9DF2-9398-B01E-BF2E-94234165CE3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0875" y="5992535"/>
            <a:ext cx="342372" cy="561436"/>
          </a:xfrm>
          <a:prstGeom prst="rect">
            <a:avLst/>
          </a:prstGeom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CF7FFB-378A-B3C4-5037-D44DC67D7566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yn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838924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5DC0BFC-B767-6816-16E0-558CCA186D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54"/>
          <a:stretch/>
        </p:blipFill>
        <p:spPr>
          <a:xfrm>
            <a:off x="-192408" y="0"/>
            <a:ext cx="1257681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0A47A8-DE61-E2BB-12D3-FAB869E74E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0" y="773112"/>
            <a:ext cx="1080136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Click to edit Master title style</a:t>
            </a:r>
            <a:endParaRPr lang="en-S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ED6C05-7705-F29A-2439-CFB075DB6A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0" y="2311720"/>
            <a:ext cx="1080136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6" name="Picture 5" descr="A logo with white dots and black background&#10;&#10;Description automatically generated">
            <a:extLst>
              <a:ext uri="{FF2B5EF4-FFF2-40B4-BE49-F238E27FC236}">
                <a16:creationId xmlns:a16="http://schemas.microsoft.com/office/drawing/2014/main" id="{379C3367-0618-4E57-416B-DBE06BE4CD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0875" y="6106639"/>
            <a:ext cx="342372" cy="5614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43826C-7304-C6E3-0835-D4BDF37AAFE2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yn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014463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DA073E-A6CC-75C9-13EF-7D47FC53FB9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3568701"/>
            <a:ext cx="12191996" cy="3289299"/>
          </a:xfrm>
          <a:prstGeom prst="rect">
            <a:avLst/>
          </a:prstGeom>
        </p:spPr>
      </p:pic>
      <p:sp>
        <p:nvSpPr>
          <p:cNvPr id="2" name="Picture 6">
            <a:extLst>
              <a:ext uri="{FF2B5EF4-FFF2-40B4-BE49-F238E27FC236}">
                <a16:creationId xmlns:a16="http://schemas.microsoft.com/office/drawing/2014/main" id="{F214654D-5397-F725-781D-26B6B9C343F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12700" y="0"/>
            <a:ext cx="12230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SE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5D92FC3-1A81-428A-3152-F96A5798F46E}"/>
              </a:ext>
            </a:extLst>
          </p:cNvPr>
          <p:cNvSpPr txBox="1">
            <a:spLocks/>
          </p:cNvSpPr>
          <p:nvPr/>
        </p:nvSpPr>
        <p:spPr>
          <a:xfrm>
            <a:off x="631825" y="2711450"/>
            <a:ext cx="5626100" cy="8604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bg1"/>
                </a:solidFill>
                <a:latin typeface="Syne ExtraBold" pitchFamily="2" charset="77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GB" sz="2000" b="0"/>
          </a:p>
        </p:txBody>
      </p:sp>
      <p:sp>
        <p:nvSpPr>
          <p:cNvPr id="5" name="Rectangle 38">
            <a:extLst>
              <a:ext uri="{FF2B5EF4-FFF2-40B4-BE49-F238E27FC236}">
                <a16:creationId xmlns:a16="http://schemas.microsoft.com/office/drawing/2014/main" id="{2E688C3E-9155-AD93-16AD-1218B3DD0192}"/>
              </a:ext>
            </a:extLst>
          </p:cNvPr>
          <p:cNvSpPr/>
          <p:nvPr/>
        </p:nvSpPr>
        <p:spPr>
          <a:xfrm>
            <a:off x="663575" y="338138"/>
            <a:ext cx="12231688" cy="69215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0" tIns="72000" rIns="396000" bIns="72000" anchor="ctr"/>
          <a:lstStyle/>
          <a:p>
            <a:pPr defTabSz="1825626" eaLnBrk="1" fontAlgn="auto">
              <a:spcBef>
                <a:spcPts val="0"/>
              </a:spcBef>
              <a:spcAft>
                <a:spcPts val="100"/>
              </a:spcAft>
              <a:defRPr/>
            </a:pPr>
            <a:r>
              <a:rPr lang="en-US" sz="1400" b="0" i="0" spc="300">
                <a:solidFill>
                  <a:schemeClr val="accent1"/>
                </a:solidFill>
                <a:latin typeface="Syne Medium" pitchFamily="2" charset="77"/>
                <a:ea typeface="Helvetica Neue"/>
              </a:rPr>
              <a:t>INSIGHTS</a:t>
            </a:r>
            <a:r>
              <a:rPr lang="en-US" sz="1400" b="0" i="0" spc="300">
                <a:solidFill>
                  <a:schemeClr val="accent2"/>
                </a:solidFill>
                <a:latin typeface="Syne Medium" pitchFamily="2" charset="77"/>
                <a:ea typeface="Helvetica Neue"/>
              </a:rPr>
              <a:t> | </a:t>
            </a:r>
            <a:r>
              <a:rPr lang="en-US" sz="1400" b="0" i="0" spc="300">
                <a:solidFill>
                  <a:schemeClr val="accent1"/>
                </a:solidFill>
                <a:latin typeface="Syne Medium" pitchFamily="2" charset="77"/>
                <a:ea typeface="Helvetica Neue"/>
              </a:rPr>
              <a:t>INTELLIGENCE </a:t>
            </a:r>
            <a:r>
              <a:rPr lang="en-US" sz="1400" b="0" i="0" spc="300">
                <a:solidFill>
                  <a:schemeClr val="accent2"/>
                </a:solidFill>
                <a:latin typeface="Syne Medium" pitchFamily="2" charset="77"/>
                <a:ea typeface="Helvetica Neue"/>
              </a:rPr>
              <a:t>| </a:t>
            </a:r>
            <a:r>
              <a:rPr lang="en-US" sz="1400" b="0" i="0" spc="300">
                <a:solidFill>
                  <a:schemeClr val="accent1"/>
                </a:solidFill>
                <a:latin typeface="Syne Medium" pitchFamily="2" charset="77"/>
                <a:ea typeface="Helvetica Neue"/>
              </a:rPr>
              <a:t>INNOVATION </a:t>
            </a:r>
            <a:r>
              <a:rPr lang="en-US" sz="1400" b="0" i="0" spc="300">
                <a:solidFill>
                  <a:schemeClr val="accent2"/>
                </a:solidFill>
                <a:latin typeface="Syne Medium" pitchFamily="2" charset="77"/>
                <a:ea typeface="Helvetica Neue"/>
              </a:rPr>
              <a:t>|</a:t>
            </a:r>
            <a:r>
              <a:rPr lang="en-US" sz="1400" b="0" i="0" spc="300">
                <a:solidFill>
                  <a:schemeClr val="accent1"/>
                </a:solidFill>
                <a:latin typeface="Syne Medium" pitchFamily="2" charset="77"/>
                <a:ea typeface="Helvetica Neue"/>
              </a:rPr>
              <a:t> IMPACT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0EC0FD2-6E6C-F515-F23F-20084F1F9E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4309" y="2017013"/>
            <a:ext cx="5625280" cy="69316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800" b="1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29790E6-346F-CAFB-0DA8-27FE6A5E5F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4309" y="2768200"/>
            <a:ext cx="5625280" cy="162341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DE0942-7C2E-3DE9-8F2F-E49872A562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60875" y="5992535"/>
            <a:ext cx="342372" cy="5486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4A57BA-4148-4FC4-111E-E3CE0424030C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yn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488650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loured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rry image of a person's hand&#10;&#10;Description automatically generated">
            <a:extLst>
              <a:ext uri="{FF2B5EF4-FFF2-40B4-BE49-F238E27FC236}">
                <a16:creationId xmlns:a16="http://schemas.microsoft.com/office/drawing/2014/main" id="{202EDB24-D3AC-9797-4C61-84AD16BC95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3239" y="-1"/>
            <a:ext cx="12295239" cy="6858001"/>
          </a:xfrm>
          <a:prstGeom prst="rect">
            <a:avLst/>
          </a:prstGeom>
        </p:spPr>
      </p:pic>
      <p:pic>
        <p:nvPicPr>
          <p:cNvPr id="3" name="Picture 2" descr="A logo with white dots and black background&#10;&#10;Description automatically generated">
            <a:extLst>
              <a:ext uri="{FF2B5EF4-FFF2-40B4-BE49-F238E27FC236}">
                <a16:creationId xmlns:a16="http://schemas.microsoft.com/office/drawing/2014/main" id="{027D9E0E-F8F7-A918-BE39-FF283D333B7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0875" y="5992535"/>
            <a:ext cx="342372" cy="561436"/>
          </a:xfrm>
          <a:prstGeom prst="rect">
            <a:avLst/>
          </a:prstGeom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A2D92A-879F-BFE5-A773-CBF1ED39BFF8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yn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881604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loured_Blank">
    <p:bg>
      <p:bgPr>
        <a:solidFill>
          <a:srgbClr val="FF6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with white dots and black background&#10;&#10;Description automatically generated">
            <a:extLst>
              <a:ext uri="{FF2B5EF4-FFF2-40B4-BE49-F238E27FC236}">
                <a16:creationId xmlns:a16="http://schemas.microsoft.com/office/drawing/2014/main" id="{B228D768-4E83-D517-EB40-3B82AA93EFD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0875" y="5992535"/>
            <a:ext cx="342372" cy="561436"/>
          </a:xfrm>
          <a:prstGeom prst="rect">
            <a:avLst/>
          </a:prstGeom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5CE5E5-675B-EDAC-3EB3-5CDC5061A87A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yn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4834563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loured_Blank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with white dots and black background&#10;&#10;Description automatically generated">
            <a:extLst>
              <a:ext uri="{FF2B5EF4-FFF2-40B4-BE49-F238E27FC236}">
                <a16:creationId xmlns:a16="http://schemas.microsoft.com/office/drawing/2014/main" id="{D3CED31D-484A-8623-F47E-267B747FEB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0875" y="5992535"/>
            <a:ext cx="342372" cy="561436"/>
          </a:xfrm>
          <a:prstGeom prst="rect">
            <a:avLst/>
          </a:prstGeom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960763-60E9-C2FA-B4B5-2906EC56DAFC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yn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5162420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9A49AA2-ED34-8F6C-FF35-C1EC52B5F9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logo with white dots and black background&#10;&#10;Description automatically generated">
            <a:extLst>
              <a:ext uri="{FF2B5EF4-FFF2-40B4-BE49-F238E27FC236}">
                <a16:creationId xmlns:a16="http://schemas.microsoft.com/office/drawing/2014/main" id="{D94F4691-D3B6-44EF-D415-8C9780FACE6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0875" y="5992535"/>
            <a:ext cx="342372" cy="561436"/>
          </a:xfrm>
          <a:prstGeom prst="rect">
            <a:avLst/>
          </a:prstGeom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2F5296-C9A0-011F-A011-8C7D28F191A8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yn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31851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9A49AA2-ED34-8F6C-FF35-C1EC52B5F9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285FFBA-B073-C948-33E1-0A2D0EA008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251193-6D7D-7485-67F3-5CF5C4ABF910}"/>
              </a:ext>
            </a:extLst>
          </p:cNvPr>
          <p:cNvSpPr/>
          <p:nvPr userDrawn="1"/>
        </p:nvSpPr>
        <p:spPr>
          <a:xfrm>
            <a:off x="11560874" y="5813659"/>
            <a:ext cx="366125" cy="798028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28000">
                <a:schemeClr val="accent5">
                  <a:alpha val="66191"/>
                </a:schemeClr>
              </a:gs>
              <a:gs pos="58000">
                <a:schemeClr val="accent5">
                  <a:alpha val="39144"/>
                </a:schemeClr>
              </a:gs>
              <a:gs pos="97000">
                <a:schemeClr val="accent4">
                  <a:lumMod val="7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3" name="Picture 2" descr="A logo with white dots and black background&#10;&#10;Description automatically generated">
            <a:extLst>
              <a:ext uri="{FF2B5EF4-FFF2-40B4-BE49-F238E27FC236}">
                <a16:creationId xmlns:a16="http://schemas.microsoft.com/office/drawing/2014/main" id="{D94F4691-D3B6-44EF-D415-8C9780FACE6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0875" y="5992535"/>
            <a:ext cx="342372" cy="561436"/>
          </a:xfrm>
          <a:prstGeom prst="rect">
            <a:avLst/>
          </a:prstGeom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2F5296-C9A0-011F-A011-8C7D28F191A8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yn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07451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9A49AA2-ED34-8F6C-FF35-C1EC52B5F9B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logo with white dots and black background&#10;&#10;Description automatically generated">
            <a:extLst>
              <a:ext uri="{FF2B5EF4-FFF2-40B4-BE49-F238E27FC236}">
                <a16:creationId xmlns:a16="http://schemas.microsoft.com/office/drawing/2014/main" id="{84E493CB-6A03-90FA-F9AD-800FECF7B1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0875" y="5992535"/>
            <a:ext cx="342372" cy="561436"/>
          </a:xfrm>
          <a:prstGeom prst="rect">
            <a:avLst/>
          </a:prstGeom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3BD347-5C60-3B37-75B6-F7CB8511D5E2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yn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20021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9A49AA2-ED34-8F6C-FF35-C1EC52B5F9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logo with white dots and black background&#10;&#10;Description automatically generated">
            <a:extLst>
              <a:ext uri="{FF2B5EF4-FFF2-40B4-BE49-F238E27FC236}">
                <a16:creationId xmlns:a16="http://schemas.microsoft.com/office/drawing/2014/main" id="{13C292F2-02DC-509A-DAC7-045F91EC32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0875" y="5992535"/>
            <a:ext cx="342372" cy="561436"/>
          </a:xfrm>
          <a:prstGeom prst="rect">
            <a:avLst/>
          </a:prstGeom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8CEAF6-95AE-E313-0677-1B7D4E56C248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yn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663609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om" preserve="1">
  <p:cSld name="12_Tom"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460;p46" descr="En bild som visar berg, utomhus, natur, himmel&#10;&#10;Automatiskt genererad beskrivning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570357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1B3F8772-9F14-DACC-EAF4-5B4923496E0A}"/>
              </a:ext>
            </a:extLst>
          </p:cNvPr>
          <p:cNvSpPr/>
          <p:nvPr userDrawn="1"/>
        </p:nvSpPr>
        <p:spPr>
          <a:xfrm>
            <a:off x="5703570" y="0"/>
            <a:ext cx="6488430" cy="6857999"/>
          </a:xfrm>
          <a:prstGeom prst="rect">
            <a:avLst/>
          </a:prstGeom>
          <a:solidFill>
            <a:schemeClr val="bg2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C9EE0913-C5B9-78C0-CDC1-0E5B10E5F8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60875" y="5992535"/>
            <a:ext cx="342372" cy="5486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E1EDCE-AA88-7C6F-5699-733AB5023FD8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yn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2617274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om" preserve="1">
  <p:cSld name="13_Tom"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1B3F8772-9F14-DACC-EAF4-5B4923496E0A}"/>
              </a:ext>
            </a:extLst>
          </p:cNvPr>
          <p:cNvSpPr/>
          <p:nvPr userDrawn="1"/>
        </p:nvSpPr>
        <p:spPr>
          <a:xfrm>
            <a:off x="5703570" y="0"/>
            <a:ext cx="6488430" cy="6857999"/>
          </a:xfrm>
          <a:prstGeom prst="rect">
            <a:avLst/>
          </a:prstGeom>
          <a:solidFill>
            <a:schemeClr val="bg2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C9EE0913-C5B9-78C0-CDC1-0E5B10E5F8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60875" y="5992535"/>
            <a:ext cx="342372" cy="548673"/>
          </a:xfrm>
          <a:prstGeom prst="rect">
            <a:avLst/>
          </a:prstGeom>
        </p:spPr>
      </p:pic>
      <p:pic>
        <p:nvPicPr>
          <p:cNvPr id="4" name="Bildobjekt 3" descr="En bild som visar utomhus, natur, berg, moln&#10;&#10;Automatiskt genererad beskrivning">
            <a:extLst>
              <a:ext uri="{FF2B5EF4-FFF2-40B4-BE49-F238E27FC236}">
                <a16:creationId xmlns:a16="http://schemas.microsoft.com/office/drawing/2014/main" id="{68173EDD-C24A-81F4-8A5C-32504318F7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703570" cy="8556890"/>
          </a:xfrm>
          <a:prstGeom prst="rect">
            <a:avLst/>
          </a:prstGeom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722156-645A-6434-1577-F794146F4A28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yn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6166231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om" preserve="1">
  <p:cSld name="13_Tom">
    <p:bg>
      <p:bgPr>
        <a:solidFill>
          <a:schemeClr val="bg1"/>
        </a:solidFill>
        <a:effectLst/>
      </p:bgPr>
    </p:bg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utomhus, himmel, berg, snö&#10;&#10;Automatiskt genererad beskrivning">
            <a:extLst>
              <a:ext uri="{FF2B5EF4-FFF2-40B4-BE49-F238E27FC236}">
                <a16:creationId xmlns:a16="http://schemas.microsoft.com/office/drawing/2014/main" id="{8B40BDFC-5909-C20E-1110-4E5AC5369A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7998"/>
          </a:xfrm>
          <a:prstGeom prst="rect">
            <a:avLst/>
          </a:prstGeom>
          <a:ln>
            <a:noFill/>
          </a:ln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00DC4443-FEAB-5A08-36A2-3FD725DE043F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bg2">
              <a:alpha val="62087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C9EE0913-C5B9-78C0-CDC1-0E5B10E5F8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60875" y="5992535"/>
            <a:ext cx="342372" cy="5486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C4C090-7E24-0C67-9005-FE7418E511EE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yn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62034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7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FDA4C5-F4FB-DA6A-17B0-5B7BC7F396F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6482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C62880-A6D9-9BCB-24F5-0DFDE0B4DD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3568701"/>
            <a:ext cx="12191996" cy="328929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D2E5B3C-CD3A-14E4-DC2C-08367220C1FF}"/>
              </a:ext>
            </a:extLst>
          </p:cNvPr>
          <p:cNvSpPr txBox="1">
            <a:spLocks/>
          </p:cNvSpPr>
          <p:nvPr/>
        </p:nvSpPr>
        <p:spPr>
          <a:xfrm>
            <a:off x="632223" y="2711960"/>
            <a:ext cx="5625280" cy="8595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bg1"/>
                </a:solidFill>
                <a:latin typeface="Syne ExtraBold" pitchFamily="2" charset="77"/>
                <a:ea typeface="+mj-ea"/>
                <a:cs typeface="+mj-cs"/>
              </a:defRPr>
            </a:lvl1pPr>
          </a:lstStyle>
          <a:p>
            <a:endParaRPr lang="en-GB" sz="2000" b="0" i="0">
              <a:latin typeface="Syne Medium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6481B2-EC5C-A24A-216D-7AB3DBA40F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4309" y="2017013"/>
            <a:ext cx="5625280" cy="69316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800" b="1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C0A326C5-7D75-7594-D2A9-A840A977A1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4309" y="2768200"/>
            <a:ext cx="5625280" cy="162341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7" name="Rectangle 38">
            <a:extLst>
              <a:ext uri="{FF2B5EF4-FFF2-40B4-BE49-F238E27FC236}">
                <a16:creationId xmlns:a16="http://schemas.microsoft.com/office/drawing/2014/main" id="{B097CD91-0A9C-9A88-AED3-A69610F43289}"/>
              </a:ext>
            </a:extLst>
          </p:cNvPr>
          <p:cNvSpPr/>
          <p:nvPr/>
        </p:nvSpPr>
        <p:spPr>
          <a:xfrm>
            <a:off x="664309" y="337359"/>
            <a:ext cx="8658595" cy="69316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0" tIns="72000" rIns="396000" bIns="72000" rtlCol="0" anchor="ctr"/>
          <a:lstStyle/>
          <a:p>
            <a:pPr algn="l" defTabSz="1825626" hangingPunct="0">
              <a:spcAft>
                <a:spcPts val="100"/>
              </a:spcAft>
              <a:defRPr/>
            </a:pPr>
            <a:r>
              <a:rPr lang="en-US" sz="1400" b="0" i="0" spc="300" baseline="0">
                <a:solidFill>
                  <a:schemeClr val="tx1"/>
                </a:solidFill>
                <a:latin typeface="Syne Medium" pitchFamily="2" charset="77"/>
                <a:ea typeface="Helvetica Neue"/>
              </a:rPr>
              <a:t>INSIGHTS | INTELLIGENCE | INNOVATION | IMPACT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87495C-60CE-200E-4827-27A0BE7752E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60875" y="5992535"/>
            <a:ext cx="342372" cy="5486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1F0B96-C7DE-A1C0-73BF-1CFA1033F220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yn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286602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om" preserve="1">
  <p:cSld name="13_Tom">
    <p:bg>
      <p:bgPr>
        <a:solidFill>
          <a:schemeClr val="bg1"/>
        </a:solidFill>
        <a:effectLst/>
      </p:bgPr>
    </p:bg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utomhus, himmel, berg, snö&#10;&#10;Automatiskt genererad beskrivning">
            <a:extLst>
              <a:ext uri="{FF2B5EF4-FFF2-40B4-BE49-F238E27FC236}">
                <a16:creationId xmlns:a16="http://schemas.microsoft.com/office/drawing/2014/main" id="{8B40BDFC-5909-C20E-1110-4E5AC5369A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7998"/>
          </a:xfrm>
          <a:prstGeom prst="rect">
            <a:avLst/>
          </a:prstGeom>
          <a:ln>
            <a:noFill/>
          </a:ln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00DC4443-FEAB-5A08-36A2-3FD725DE043F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>
              <a:alpha val="54767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logo with white dots and black background&#10;&#10;Description automatically generated">
            <a:extLst>
              <a:ext uri="{FF2B5EF4-FFF2-40B4-BE49-F238E27FC236}">
                <a16:creationId xmlns:a16="http://schemas.microsoft.com/office/drawing/2014/main" id="{E450F10C-808C-42F3-D146-95C7AF5295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0875" y="5992535"/>
            <a:ext cx="342372" cy="561436"/>
          </a:xfrm>
          <a:prstGeom prst="rect">
            <a:avLst/>
          </a:prstGeom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2E408A-E2F7-129E-BB8A-E8DDBED4C42E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yn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9685739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om" preserve="1">
  <p:cSld name="13_Tom"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utomhus, himmel, berg, snö&#10;&#10;Automatiskt genererad beskrivning">
            <a:extLst>
              <a:ext uri="{FF2B5EF4-FFF2-40B4-BE49-F238E27FC236}">
                <a16:creationId xmlns:a16="http://schemas.microsoft.com/office/drawing/2014/main" id="{8B40BDFC-5909-C20E-1110-4E5AC5369A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ln>
            <a:noFill/>
          </a:ln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C9EE0913-C5B9-78C0-CDC1-0E5B10E5F8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60875" y="5992535"/>
            <a:ext cx="342372" cy="5486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91C777-1917-35A5-B0F8-8E29AC43440E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yn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2204553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875F2A-E62C-6777-C2D1-792FF002CA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0" y="-3"/>
            <a:ext cx="12192000" cy="6858001"/>
          </a:xfrm>
          <a:prstGeom prst="rect">
            <a:avLst/>
          </a:prstGeom>
        </p:spPr>
      </p:pic>
      <p:sp>
        <p:nvSpPr>
          <p:cNvPr id="7" name="Rektangel 3">
            <a:extLst>
              <a:ext uri="{FF2B5EF4-FFF2-40B4-BE49-F238E27FC236}">
                <a16:creationId xmlns:a16="http://schemas.microsoft.com/office/drawing/2014/main" id="{681C5942-7724-4F1D-FFAE-8BB94CB590E3}"/>
              </a:ext>
            </a:extLst>
          </p:cNvPr>
          <p:cNvSpPr/>
          <p:nvPr userDrawn="1"/>
        </p:nvSpPr>
        <p:spPr>
          <a:xfrm>
            <a:off x="0" y="-2"/>
            <a:ext cx="12192000" cy="6857999"/>
          </a:xfrm>
          <a:prstGeom prst="rect">
            <a:avLst/>
          </a:prstGeom>
          <a:solidFill>
            <a:schemeClr val="accent1">
              <a:alpha val="54767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122213-9474-840D-F7A4-0BD1D5FF1995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yne Medium" pitchFamily="2" charset="77"/>
            </a:endParaRPr>
          </a:p>
        </p:txBody>
      </p:sp>
      <p:pic>
        <p:nvPicPr>
          <p:cNvPr id="8" name="Picture 7" descr="A logo with white dots and black background&#10;&#10;Description automatically generated">
            <a:extLst>
              <a:ext uri="{FF2B5EF4-FFF2-40B4-BE49-F238E27FC236}">
                <a16:creationId xmlns:a16="http://schemas.microsoft.com/office/drawing/2014/main" id="{A106C639-B1FD-A4F3-4D55-D948139F67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0875" y="5992535"/>
            <a:ext cx="342372" cy="56143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18441537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875F2A-E62C-6777-C2D1-792FF002CA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0" y="0"/>
            <a:ext cx="12271678" cy="68580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122213-9474-840D-F7A4-0BD1D5FF1995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yne Medium" pitchFamily="2" charset="77"/>
            </a:endParaRP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79167C5B-CCA2-C675-A314-52EF014D22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60875" y="5992535"/>
            <a:ext cx="342372" cy="54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45650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_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70EBDC3-1BE3-444C-CA90-730E6FC966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713" y="-1"/>
            <a:ext cx="12271678" cy="685800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9DAF0D2-6DB6-C2B6-A21B-E7BC0745630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94684" y="2745262"/>
            <a:ext cx="7802632" cy="81915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000" b="1" i="0" spc="12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Header</a:t>
            </a:r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CE72D4C-A7A0-767B-36E4-8BDD7944610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194684" y="3753825"/>
            <a:ext cx="7802632" cy="215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b="1" spc="12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2" name="Picture 1" descr="A logo with white dots and black background&#10;&#10;Description automatically generated">
            <a:extLst>
              <a:ext uri="{FF2B5EF4-FFF2-40B4-BE49-F238E27FC236}">
                <a16:creationId xmlns:a16="http://schemas.microsoft.com/office/drawing/2014/main" id="{CFDE6402-4211-EDB6-2868-1D95B9CDAA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0875" y="5992535"/>
            <a:ext cx="342372" cy="561436"/>
          </a:xfrm>
          <a:prstGeom prst="rect">
            <a:avLst/>
          </a:prstGeom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C68FFD-AA48-9600-9F74-4BCC2B0B0FBF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yn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397605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_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70EBDC3-1BE3-444C-CA90-730E6FC966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713" y="-1"/>
            <a:ext cx="12271678" cy="6858001"/>
          </a:xfrm>
          <a:prstGeom prst="rect">
            <a:avLst/>
          </a:prstGeom>
        </p:spPr>
      </p:pic>
      <p:pic>
        <p:nvPicPr>
          <p:cNvPr id="4" name="Picture 3" descr="A blurry image of a person's hand&#10;&#10;Description automatically generated">
            <a:extLst>
              <a:ext uri="{FF2B5EF4-FFF2-40B4-BE49-F238E27FC236}">
                <a16:creationId xmlns:a16="http://schemas.microsoft.com/office/drawing/2014/main" id="{84C1444D-954A-5EF2-1820-9A38EEFF31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494" y="0"/>
            <a:ext cx="12271679" cy="6858001"/>
          </a:xfrm>
          <a:prstGeom prst="rect">
            <a:avLst/>
          </a:prstGeom>
        </p:spPr>
      </p:pic>
      <p:pic>
        <p:nvPicPr>
          <p:cNvPr id="2" name="Picture 1" descr="A logo with white dots and black background&#10;&#10;Description automatically generated">
            <a:extLst>
              <a:ext uri="{FF2B5EF4-FFF2-40B4-BE49-F238E27FC236}">
                <a16:creationId xmlns:a16="http://schemas.microsoft.com/office/drawing/2014/main" id="{CFDE6402-4211-EDB6-2868-1D95B9CDAA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0875" y="5992535"/>
            <a:ext cx="342372" cy="561436"/>
          </a:xfrm>
          <a:prstGeom prst="rect">
            <a:avLst/>
          </a:prstGeom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C68FFD-AA48-9600-9F74-4BCC2B0B0FBF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yn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354877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ountain with a large rock formation&#10;&#10;Description automatically generated with medium confidence">
            <a:extLst>
              <a:ext uri="{FF2B5EF4-FFF2-40B4-BE49-F238E27FC236}">
                <a16:creationId xmlns:a16="http://schemas.microsoft.com/office/drawing/2014/main" id="{29692915-C2F1-916E-701F-F4C486D62C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876920" cy="6858000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66B30B18-D90E-ACE4-704F-2FC25E96BA1D}"/>
              </a:ext>
            </a:extLst>
          </p:cNvPr>
          <p:cNvSpPr/>
          <p:nvPr userDrawn="1"/>
        </p:nvSpPr>
        <p:spPr>
          <a:xfrm>
            <a:off x="5876920" y="0"/>
            <a:ext cx="6315080" cy="6857999"/>
          </a:xfrm>
          <a:prstGeom prst="rect">
            <a:avLst/>
          </a:prstGeom>
          <a:solidFill>
            <a:schemeClr val="bg2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C03C99-9839-1834-AADC-69447FC2CC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60875" y="6113020"/>
            <a:ext cx="342372" cy="5486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F6ACBF-6447-01B6-BA87-43537D0686DB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yn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1555920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2BE5EE6-AA7C-EC0F-5D37-0D5D789E9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1" y="773112"/>
            <a:ext cx="5689432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0E0E0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Click to edit Master title style</a:t>
            </a:r>
            <a:endParaRPr lang="en-S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F54BA02-6D88-D5E8-C7BC-9CC6EB602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5320" y="2311720"/>
            <a:ext cx="568943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E0E0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E0E0E"/>
                </a:solidFill>
                <a:latin typeface="Syne Med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E0E0E"/>
                </a:solidFill>
                <a:latin typeface="Syne Med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E0E0E"/>
                </a:solidFill>
                <a:latin typeface="Syne Med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E0E0E"/>
                </a:solidFill>
                <a:latin typeface="Syne Med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pic>
        <p:nvPicPr>
          <p:cNvPr id="6" name="Picture 5" descr="A person in black shirt with her arms crossed&#10;&#10;Description automatically generated">
            <a:extLst>
              <a:ext uri="{FF2B5EF4-FFF2-40B4-BE49-F238E27FC236}">
                <a16:creationId xmlns:a16="http://schemas.microsoft.com/office/drawing/2014/main" id="{4AB9412D-3810-C620-1D83-F63EDE5E99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1197" y="188592"/>
            <a:ext cx="4403233" cy="64808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26E4C4-3755-9973-395B-26999186B6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60875" y="5992535"/>
            <a:ext cx="342372" cy="5486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A4D821-8D21-AE20-CF91-33A5DEC5CCED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yn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12209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4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E11DB756-1CBD-5143-863E-B0264B9FD081}"/>
              </a:ext>
            </a:extLst>
          </p:cNvPr>
          <p:cNvSpPr/>
          <p:nvPr userDrawn="1"/>
        </p:nvSpPr>
        <p:spPr>
          <a:xfrm>
            <a:off x="0" y="-196658"/>
            <a:ext cx="12192000" cy="701516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172BE2C5-F845-0B8A-EED7-CF4A04AB0530}"/>
              </a:ext>
            </a:extLst>
          </p:cNvPr>
          <p:cNvSpPr/>
          <p:nvPr userDrawn="1"/>
        </p:nvSpPr>
        <p:spPr>
          <a:xfrm>
            <a:off x="0" y="6812280"/>
            <a:ext cx="12192000" cy="4571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logo with white dots and black background&#10;&#10;Description automatically generated">
            <a:extLst>
              <a:ext uri="{FF2B5EF4-FFF2-40B4-BE49-F238E27FC236}">
                <a16:creationId xmlns:a16="http://schemas.microsoft.com/office/drawing/2014/main" id="{B4D878ED-6A5C-16E3-2DE0-163427C86C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0875" y="5992535"/>
            <a:ext cx="342372" cy="561436"/>
          </a:xfrm>
          <a:prstGeom prst="rect">
            <a:avLst/>
          </a:prstGeom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76AB19-FC17-A600-E14D-D77D9F9CF9B1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yn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35954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_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C7A658-B1C9-56F9-5AE9-5016CE7821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230384" cy="68795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1949FA-A247-0E72-A293-062A6DDFDFF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4309" y="2017013"/>
            <a:ext cx="5625280" cy="69316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800" b="1" i="0" spc="3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E2E6C5DC-D665-7D90-671D-7BA00D82CCD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4309" y="2768200"/>
            <a:ext cx="5625280" cy="162341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10" name="Picture 9" descr="A logo with white dots and black background&#10;&#10;Description automatically generated">
            <a:extLst>
              <a:ext uri="{FF2B5EF4-FFF2-40B4-BE49-F238E27FC236}">
                <a16:creationId xmlns:a16="http://schemas.microsoft.com/office/drawing/2014/main" id="{01456558-4F3B-EA52-B2A2-281F1BB2FD5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0875" y="5992535"/>
            <a:ext cx="342372" cy="561436"/>
          </a:xfrm>
          <a:prstGeom prst="rect">
            <a:avLst/>
          </a:prstGeom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BDCE07-594B-178A-43B4-411EBC400091}"/>
              </a:ext>
            </a:extLst>
          </p:cNvPr>
          <p:cNvSpPr txBox="1"/>
          <p:nvPr userDrawn="1"/>
        </p:nvSpPr>
        <p:spPr>
          <a:xfrm>
            <a:off x="265001" y="6396243"/>
            <a:ext cx="2972469" cy="2154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12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ne Medium" pitchFamily="2" charset="77"/>
              </a:rPr>
              <a:t>PROPRIETARY &amp; CONFIDENTIAL</a:t>
            </a:r>
            <a:endParaRPr lang="en-US" sz="800" b="0" i="0" u="none" strike="noStrike" kern="1200" cap="none" spc="12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yn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1588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1436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94" r:id="rId1"/>
    <p:sldLayoutId id="2147485095" r:id="rId2"/>
    <p:sldLayoutId id="2147485096" r:id="rId3"/>
    <p:sldLayoutId id="2147485097" r:id="rId4"/>
    <p:sldLayoutId id="2147485098" r:id="rId5"/>
    <p:sldLayoutId id="2147485099" r:id="rId6"/>
    <p:sldLayoutId id="2147485100" r:id="rId7"/>
    <p:sldLayoutId id="2147485101" r:id="rId8"/>
    <p:sldLayoutId id="2147484828" r:id="rId9"/>
    <p:sldLayoutId id="2147484829" r:id="rId10"/>
    <p:sldLayoutId id="2147484831" r:id="rId11"/>
    <p:sldLayoutId id="2147484890" r:id="rId12"/>
    <p:sldLayoutId id="2147484834" r:id="rId13"/>
    <p:sldLayoutId id="2147484836" r:id="rId14"/>
    <p:sldLayoutId id="2147485133" r:id="rId15"/>
    <p:sldLayoutId id="2147485134" r:id="rId16"/>
    <p:sldLayoutId id="2147484838" r:id="rId17"/>
    <p:sldLayoutId id="2147485135" r:id="rId18"/>
    <p:sldLayoutId id="2147484839" r:id="rId19"/>
    <p:sldLayoutId id="2147484840" r:id="rId20"/>
    <p:sldLayoutId id="2147485125" r:id="rId21"/>
    <p:sldLayoutId id="2147485128" r:id="rId22"/>
    <p:sldLayoutId id="2147485126" r:id="rId23"/>
    <p:sldLayoutId id="2147485127" r:id="rId24"/>
    <p:sldLayoutId id="2147484841" r:id="rId25"/>
    <p:sldLayoutId id="2147484900" r:id="rId26"/>
    <p:sldLayoutId id="2147484842" r:id="rId27"/>
    <p:sldLayoutId id="2147484912" r:id="rId28"/>
    <p:sldLayoutId id="2147484910" r:id="rId29"/>
    <p:sldLayoutId id="2147484913" r:id="rId30"/>
    <p:sldLayoutId id="2147484845" r:id="rId31"/>
    <p:sldLayoutId id="2147484844" r:id="rId32"/>
    <p:sldLayoutId id="2147484843" r:id="rId33"/>
    <p:sldLayoutId id="2147484846" r:id="rId34"/>
    <p:sldLayoutId id="2147485138" r:id="rId35"/>
    <p:sldLayoutId id="2147484847" r:id="rId36"/>
    <p:sldLayoutId id="2147484848" r:id="rId37"/>
    <p:sldLayoutId id="2147484849" r:id="rId38"/>
    <p:sldLayoutId id="2147484850" r:id="rId39"/>
    <p:sldLayoutId id="2147484851" r:id="rId40"/>
    <p:sldLayoutId id="2147484852" r:id="rId41"/>
    <p:sldLayoutId id="2147484853" r:id="rId42"/>
    <p:sldLayoutId id="2147484854" r:id="rId43"/>
    <p:sldLayoutId id="2147485115" r:id="rId44"/>
    <p:sldLayoutId id="2147485116" r:id="rId45"/>
    <p:sldLayoutId id="2147485117" r:id="rId46"/>
    <p:sldLayoutId id="2147485118" r:id="rId47"/>
    <p:sldLayoutId id="2147485119" r:id="rId48"/>
    <p:sldLayoutId id="2147485120" r:id="rId49"/>
    <p:sldLayoutId id="2147485121" r:id="rId50"/>
    <p:sldLayoutId id="2147485122" r:id="rId51"/>
    <p:sldLayoutId id="2147484855" r:id="rId52"/>
    <p:sldLayoutId id="2147484856" r:id="rId53"/>
    <p:sldLayoutId id="2147484857" r:id="rId54"/>
    <p:sldLayoutId id="2147485139" r:id="rId55"/>
    <p:sldLayoutId id="2147484858" r:id="rId56"/>
    <p:sldLayoutId id="2147484859" r:id="rId57"/>
    <p:sldLayoutId id="2147484860" r:id="rId58"/>
    <p:sldLayoutId id="2147484861" r:id="rId59"/>
    <p:sldLayoutId id="2147484862" r:id="rId60"/>
    <p:sldLayoutId id="2147484863" r:id="rId61"/>
    <p:sldLayoutId id="2147484864" r:id="rId62"/>
    <p:sldLayoutId id="2147485131" r:id="rId63"/>
    <p:sldLayoutId id="2147484905" r:id="rId64"/>
    <p:sldLayoutId id="2147484865" r:id="rId65"/>
    <p:sldLayoutId id="2147484906" r:id="rId66"/>
    <p:sldLayoutId id="2147484866" r:id="rId67"/>
    <p:sldLayoutId id="2147484867" r:id="rId68"/>
    <p:sldLayoutId id="2147485124" r:id="rId69"/>
    <p:sldLayoutId id="2147484868" r:id="rId70"/>
    <p:sldLayoutId id="2147484869" r:id="rId71"/>
    <p:sldLayoutId id="2147484870" r:id="rId72"/>
    <p:sldLayoutId id="2147484871" r:id="rId73"/>
    <p:sldLayoutId id="2147485129" r:id="rId74"/>
    <p:sldLayoutId id="2147484872" r:id="rId75"/>
    <p:sldLayoutId id="2147484873" r:id="rId76"/>
    <p:sldLayoutId id="2147484893" r:id="rId77"/>
    <p:sldLayoutId id="2147484903" r:id="rId78"/>
    <p:sldLayoutId id="2147484902" r:id="rId79"/>
    <p:sldLayoutId id="2147485132" r:id="rId80"/>
    <p:sldLayoutId id="2147484908" r:id="rId81"/>
    <p:sldLayoutId id="2147485136" r:id="rId82"/>
    <p:sldLayoutId id="2147485137" r:id="rId83"/>
    <p:sldLayoutId id="2147484817" r:id="rId84"/>
    <p:sldLayoutId id="2147485130" r:id="rId85"/>
    <p:sldLayoutId id="2147484904" r:id="rId86"/>
    <p:sldLayoutId id="2147485114" r:id="rId87"/>
    <p:sldLayoutId id="2147484883" r:id="rId8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Syne Medium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Syne Medium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Syne Medium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Syne Medium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Syne Medium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13" Type="http://schemas.openxmlformats.org/officeDocument/2006/relationships/image" Target="../media/image86.png"/><Relationship Id="rId18" Type="http://schemas.openxmlformats.org/officeDocument/2006/relationships/image" Target="../media/image91.sv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5.svg"/><Relationship Id="rId17" Type="http://schemas.openxmlformats.org/officeDocument/2006/relationships/image" Target="../media/image90.png"/><Relationship Id="rId2" Type="http://schemas.openxmlformats.org/officeDocument/2006/relationships/image" Target="../media/image75.png"/><Relationship Id="rId16" Type="http://schemas.openxmlformats.org/officeDocument/2006/relationships/image" Target="../media/image89.sv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79.sv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5" Type="http://schemas.openxmlformats.org/officeDocument/2006/relationships/image" Target="../media/image88.png"/><Relationship Id="rId10" Type="http://schemas.openxmlformats.org/officeDocument/2006/relationships/image" Target="../media/image83.svg"/><Relationship Id="rId4" Type="http://schemas.openxmlformats.org/officeDocument/2006/relationships/image" Target="../media/image77.svg"/><Relationship Id="rId9" Type="http://schemas.openxmlformats.org/officeDocument/2006/relationships/image" Target="../media/image82.png"/><Relationship Id="rId14" Type="http://schemas.openxmlformats.org/officeDocument/2006/relationships/image" Target="../media/image8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sv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95.svg"/><Relationship Id="rId5" Type="http://schemas.openxmlformats.org/officeDocument/2006/relationships/image" Target="../media/image94.png"/><Relationship Id="rId4" Type="http://schemas.openxmlformats.org/officeDocument/2006/relationships/image" Target="../media/image7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odiakhub.com/request-demo" TargetMode="External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2A0295F-7074-3A1B-9583-6E99ED6CE71E}"/>
              </a:ext>
            </a:extLst>
          </p:cNvPr>
          <p:cNvSpPr txBox="1">
            <a:spLocks/>
          </p:cNvSpPr>
          <p:nvPr/>
        </p:nvSpPr>
        <p:spPr>
          <a:xfrm>
            <a:off x="492036" y="1549101"/>
            <a:ext cx="11207927" cy="6435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0E0E0E"/>
                </a:solidFill>
                <a:latin typeface="Syne SemiBold" pitchFamily="2" charset="77"/>
                <a:ea typeface="+mj-ea"/>
                <a:cs typeface="+mj-cs"/>
              </a:defRPr>
            </a:lvl1pPr>
          </a:lstStyle>
          <a:p>
            <a:r>
              <a:rPr lang="sv-SE" sz="2800" spc="300" dirty="0">
                <a:solidFill>
                  <a:schemeClr val="bg2"/>
                </a:solidFill>
                <a:latin typeface="Syne SemiBold"/>
              </a:rPr>
              <a:t>KODIAK HUB’S</a:t>
            </a:r>
            <a:endParaRPr lang="en-SE" sz="2800" spc="300" dirty="0">
              <a:solidFill>
                <a:schemeClr val="bg2"/>
              </a:solidFill>
              <a:latin typeface="Syne SemiBold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891702B-0771-94EB-9C14-54BDFF2EBF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2036" y="2074292"/>
            <a:ext cx="11741441" cy="1852246"/>
          </a:xfrm>
        </p:spPr>
        <p:txBody>
          <a:bodyPr lIns="91440" tIns="45720" rIns="91440" bIns="45720" anchor="t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SE" sz="5000" dirty="0">
                <a:solidFill>
                  <a:schemeClr val="bg2"/>
                </a:solidFill>
              </a:rPr>
              <a:t>Category Strategy Template</a:t>
            </a:r>
          </a:p>
        </p:txBody>
      </p:sp>
    </p:spTree>
    <p:extLst>
      <p:ext uri="{BB962C8B-B14F-4D97-AF65-F5344CB8AC3E}">
        <p14:creationId xmlns:p14="http://schemas.microsoft.com/office/powerpoint/2010/main" val="29705495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with white dots and black background&#10;&#10;Description automatically generated">
            <a:extLst>
              <a:ext uri="{FF2B5EF4-FFF2-40B4-BE49-F238E27FC236}">
                <a16:creationId xmlns:a16="http://schemas.microsoft.com/office/drawing/2014/main" id="{6456988C-3950-40E2-E9D5-36A90FDC5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9668" y="1298416"/>
            <a:ext cx="2152663" cy="3449781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00B9FD7A-1115-DBEB-A03A-F92BD7ABE11B}"/>
              </a:ext>
            </a:extLst>
          </p:cNvPr>
          <p:cNvSpPr txBox="1">
            <a:spLocks/>
          </p:cNvSpPr>
          <p:nvPr/>
        </p:nvSpPr>
        <p:spPr>
          <a:xfrm>
            <a:off x="2194684" y="5263968"/>
            <a:ext cx="7802632" cy="32332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Syne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Syne Med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Syne Med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Syne Med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Syne Med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E" sz="1800" spc="300" dirty="0">
                <a:solidFill>
                  <a:schemeClr val="bg2"/>
                </a:solidFill>
              </a:rPr>
              <a:t>INSIGHTS | INTELLIGENCE | INNOVATION | IMPACT</a:t>
            </a:r>
          </a:p>
        </p:txBody>
      </p:sp>
    </p:spTree>
    <p:extLst>
      <p:ext uri="{BB962C8B-B14F-4D97-AF65-F5344CB8AC3E}">
        <p14:creationId xmlns:p14="http://schemas.microsoft.com/office/powerpoint/2010/main" val="2431691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>
            <a:extLst>
              <a:ext uri="{FF2B5EF4-FFF2-40B4-BE49-F238E27FC236}">
                <a16:creationId xmlns:a16="http://schemas.microsoft.com/office/drawing/2014/main" id="{713AE879-F99F-0AE2-453F-64EABA3F3B91}"/>
              </a:ext>
            </a:extLst>
          </p:cNvPr>
          <p:cNvSpPr txBox="1">
            <a:spLocks/>
          </p:cNvSpPr>
          <p:nvPr/>
        </p:nvSpPr>
        <p:spPr>
          <a:xfrm>
            <a:off x="836613" y="358002"/>
            <a:ext cx="10515600" cy="916615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spc="12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dirty="0">
                <a:solidFill>
                  <a:schemeClr val="bg2"/>
                </a:solidFill>
              </a:rPr>
            </a:br>
            <a:r>
              <a:rPr lang="en-US" dirty="0">
                <a:solidFill>
                  <a:schemeClr val="bg2"/>
                </a:solidFill>
              </a:rPr>
              <a:t>Category Strategy Template</a:t>
            </a:r>
            <a:endParaRPr lang="en-NO" dirty="0">
              <a:solidFill>
                <a:schemeClr val="bg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473748-D7A7-6FBA-F8A7-345ABD899860}"/>
              </a:ext>
            </a:extLst>
          </p:cNvPr>
          <p:cNvSpPr txBox="1"/>
          <p:nvPr/>
        </p:nvSpPr>
        <p:spPr>
          <a:xfrm>
            <a:off x="0" y="1428362"/>
            <a:ext cx="12069779" cy="916614"/>
          </a:xfrm>
          <a:prstGeom prst="rect">
            <a:avLst/>
          </a:prstGeom>
        </p:spPr>
        <p:txBody>
          <a:bodyPr wrap="none" lIns="91440" tIns="45720" rIns="91440" bIns="45720" rtlCol="0" anchor="t">
            <a:noAutofit/>
          </a:bodyPr>
          <a:lstStyle/>
          <a:p>
            <a:pPr algn="ctr"/>
            <a:r>
              <a:rPr lang="en-US" dirty="0">
                <a:solidFill>
                  <a:srgbClr val="ECECEC"/>
                </a:solidFill>
                <a:ea typeface="+mn-lt"/>
                <a:cs typeface="+mn-lt"/>
              </a:rPr>
              <a:t>Use this helpful template to create a clear, action-oriented strategy that aligns with your organization's goals.</a:t>
            </a:r>
            <a:endParaRPr lang="en-US" sz="1400" dirty="0"/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1FA9EBB5-BDE6-7A1C-78B2-306EA90877A7}"/>
              </a:ext>
            </a:extLst>
          </p:cNvPr>
          <p:cNvSpPr txBox="1">
            <a:spLocks/>
          </p:cNvSpPr>
          <p:nvPr/>
        </p:nvSpPr>
        <p:spPr>
          <a:xfrm>
            <a:off x="836613" y="2279458"/>
            <a:ext cx="4199213" cy="91661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Satoshi" pitchFamily="2" charset="77"/>
                <a:ea typeface="+mj-ea"/>
                <a:cs typeface="Circular Std Medium Italic" panose="020B0604020101020102" pitchFamily="34" charset="77"/>
              </a:defRPr>
            </a:lvl1pPr>
          </a:lstStyle>
          <a:p>
            <a:r>
              <a:rPr lang="en-US" sz="1800" b="0" dirty="0">
                <a:solidFill>
                  <a:schemeClr val="bg2"/>
                </a:solidFill>
                <a:latin typeface="Syne Medium"/>
              </a:rPr>
              <a:t>1. Current status</a:t>
            </a:r>
            <a:endParaRPr lang="en-NO" sz="1800" b="0" dirty="0">
              <a:solidFill>
                <a:schemeClr val="bg2"/>
              </a:solidFill>
              <a:latin typeface="Syne Medium" pitchFamily="2" charset="77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56E884B-7CFE-0543-C4F6-B994E40CCDF7}"/>
              </a:ext>
            </a:extLst>
          </p:cNvPr>
          <p:cNvSpPr txBox="1">
            <a:spLocks/>
          </p:cNvSpPr>
          <p:nvPr/>
        </p:nvSpPr>
        <p:spPr>
          <a:xfrm>
            <a:off x="4403763" y="2281660"/>
            <a:ext cx="4199213" cy="91661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Satoshi" pitchFamily="2" charset="77"/>
                <a:ea typeface="+mj-ea"/>
                <a:cs typeface="Circular Std Medium Italic" panose="020B0604020101020102" pitchFamily="34" charset="77"/>
              </a:defRPr>
            </a:lvl1pPr>
          </a:lstStyle>
          <a:p>
            <a:r>
              <a:rPr lang="en-US" sz="1800" b="0" dirty="0">
                <a:solidFill>
                  <a:schemeClr val="bg2"/>
                </a:solidFill>
                <a:latin typeface="Syne Medium"/>
              </a:rPr>
              <a:t>2. Risk evaluation</a:t>
            </a:r>
            <a:endParaRPr lang="en-NO" sz="1800" b="0" dirty="0">
              <a:solidFill>
                <a:schemeClr val="bg2"/>
              </a:solidFill>
              <a:latin typeface="Syne Medium"/>
            </a:endParaRP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C1FC12C1-C4CA-00E5-91B6-CF5A0BEADD78}"/>
              </a:ext>
            </a:extLst>
          </p:cNvPr>
          <p:cNvSpPr txBox="1">
            <a:spLocks/>
          </p:cNvSpPr>
          <p:nvPr/>
        </p:nvSpPr>
        <p:spPr>
          <a:xfrm>
            <a:off x="748125" y="4340058"/>
            <a:ext cx="4199213" cy="91661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Satoshi" pitchFamily="2" charset="77"/>
                <a:ea typeface="+mj-ea"/>
                <a:cs typeface="Circular Std Medium Italic" panose="020B0604020101020102" pitchFamily="34" charset="77"/>
              </a:defRPr>
            </a:lvl1pPr>
          </a:lstStyle>
          <a:p>
            <a:r>
              <a:rPr lang="en-US" sz="1800" b="0" dirty="0">
                <a:solidFill>
                  <a:schemeClr val="bg2"/>
                </a:solidFill>
                <a:latin typeface="Syne Medium" pitchFamily="2" charset="77"/>
              </a:rPr>
              <a:t>4. Potential measures</a:t>
            </a:r>
            <a:endParaRPr lang="en-NO" sz="1800" b="0">
              <a:solidFill>
                <a:schemeClr val="bg2"/>
              </a:solidFill>
              <a:latin typeface="Syne Medium" pitchFamily="2" charset="77"/>
            </a:endParaRP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7B1B942D-B083-4ECE-BC95-3FC484D58D5C}"/>
              </a:ext>
            </a:extLst>
          </p:cNvPr>
          <p:cNvSpPr txBox="1">
            <a:spLocks/>
          </p:cNvSpPr>
          <p:nvPr/>
        </p:nvSpPr>
        <p:spPr>
          <a:xfrm>
            <a:off x="4372539" y="4338754"/>
            <a:ext cx="4935342" cy="91661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Satoshi" pitchFamily="2" charset="77"/>
                <a:ea typeface="+mj-ea"/>
                <a:cs typeface="Circular Std Medium Italic" panose="020B0604020101020102" pitchFamily="34" charset="77"/>
              </a:defRPr>
            </a:lvl1pPr>
          </a:lstStyle>
          <a:p>
            <a:r>
              <a:rPr lang="en-US" sz="1800" b="0" dirty="0">
                <a:solidFill>
                  <a:schemeClr val="bg2"/>
                </a:solidFill>
                <a:latin typeface="Syne Medium" pitchFamily="2" charset="77"/>
              </a:rPr>
              <a:t>5. Action plan to reach target</a:t>
            </a:r>
            <a:endParaRPr lang="en-NO" sz="1800" b="0">
              <a:solidFill>
                <a:schemeClr val="bg2"/>
              </a:solidFill>
              <a:latin typeface="Syne Medium" pitchFamily="2" charset="77"/>
            </a:endParaRP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127E8ECD-BDDC-7DC3-23F9-9A00EA1EF8EB}"/>
              </a:ext>
            </a:extLst>
          </p:cNvPr>
          <p:cNvSpPr txBox="1">
            <a:spLocks/>
          </p:cNvSpPr>
          <p:nvPr/>
        </p:nvSpPr>
        <p:spPr>
          <a:xfrm>
            <a:off x="7870566" y="2279457"/>
            <a:ext cx="4354436" cy="91661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Satoshi" pitchFamily="2" charset="77"/>
                <a:ea typeface="+mj-ea"/>
                <a:cs typeface="Circular Std Medium Italic" panose="020B0604020101020102" pitchFamily="34" charset="77"/>
              </a:defRPr>
            </a:lvl1pPr>
          </a:lstStyle>
          <a:p>
            <a:r>
              <a:rPr lang="en-US" sz="1800" b="0" dirty="0">
                <a:solidFill>
                  <a:schemeClr val="bg2"/>
                </a:solidFill>
                <a:latin typeface="Syne Medium" pitchFamily="2" charset="77"/>
              </a:rPr>
              <a:t>3. Current &amp; new suppliers</a:t>
            </a:r>
            <a:endParaRPr lang="en-NO" sz="1800" b="0">
              <a:solidFill>
                <a:schemeClr val="bg2"/>
              </a:solidFill>
              <a:latin typeface="Syne Medium" pitchFamily="2" charset="77"/>
            </a:endParaRP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C0B9D0C7-D7FF-71D9-B559-816CC48B234B}"/>
              </a:ext>
            </a:extLst>
          </p:cNvPr>
          <p:cNvSpPr txBox="1">
            <a:spLocks/>
          </p:cNvSpPr>
          <p:nvPr/>
        </p:nvSpPr>
        <p:spPr>
          <a:xfrm>
            <a:off x="7870566" y="4338755"/>
            <a:ext cx="4199213" cy="91661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Satoshi" pitchFamily="2" charset="77"/>
                <a:ea typeface="+mj-ea"/>
                <a:cs typeface="Circular Std Medium Italic" panose="020B0604020101020102" pitchFamily="34" charset="77"/>
              </a:defRPr>
            </a:lvl1pPr>
          </a:lstStyle>
          <a:p>
            <a:r>
              <a:rPr lang="en-US" sz="1800" b="0" dirty="0">
                <a:solidFill>
                  <a:schemeClr val="bg2"/>
                </a:solidFill>
                <a:latin typeface="Syne Medium"/>
              </a:rPr>
              <a:t>6. Summary of strategy</a:t>
            </a:r>
            <a:endParaRPr lang="en-NO" sz="1800" b="0" dirty="0">
              <a:solidFill>
                <a:schemeClr val="bg2"/>
              </a:solidFill>
              <a:latin typeface="Syne Medium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E184CC3-A3A1-7DE4-4E29-3C33954FDC74}"/>
              </a:ext>
            </a:extLst>
          </p:cNvPr>
          <p:cNvCxnSpPr>
            <a:cxnSpLocks/>
          </p:cNvCxnSpPr>
          <p:nvPr/>
        </p:nvCxnSpPr>
        <p:spPr>
          <a:xfrm>
            <a:off x="793961" y="4228040"/>
            <a:ext cx="10536342" cy="0"/>
          </a:xfrm>
          <a:prstGeom prst="line">
            <a:avLst/>
          </a:prstGeom>
          <a:ln w="47625" cap="rnd">
            <a:solidFill>
              <a:schemeClr val="accent3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80052FE-07CD-C381-C206-54D3ACC9F0F3}"/>
              </a:ext>
            </a:extLst>
          </p:cNvPr>
          <p:cNvCxnSpPr>
            <a:cxnSpLocks/>
          </p:cNvCxnSpPr>
          <p:nvPr/>
        </p:nvCxnSpPr>
        <p:spPr>
          <a:xfrm>
            <a:off x="4343250" y="2216745"/>
            <a:ext cx="0" cy="4107430"/>
          </a:xfrm>
          <a:prstGeom prst="line">
            <a:avLst/>
          </a:prstGeom>
          <a:ln w="47625" cap="rnd">
            <a:solidFill>
              <a:schemeClr val="accent3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F8E7806-0B85-0BE1-1128-2A143976F41A}"/>
              </a:ext>
            </a:extLst>
          </p:cNvPr>
          <p:cNvCxnSpPr>
            <a:cxnSpLocks/>
          </p:cNvCxnSpPr>
          <p:nvPr/>
        </p:nvCxnSpPr>
        <p:spPr>
          <a:xfrm>
            <a:off x="7834755" y="2218569"/>
            <a:ext cx="0" cy="4107430"/>
          </a:xfrm>
          <a:prstGeom prst="line">
            <a:avLst/>
          </a:prstGeom>
          <a:ln w="47625" cap="rnd">
            <a:solidFill>
              <a:schemeClr val="accent3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3F4C47B-AF18-3F21-F6D2-D0580C34D3AE}"/>
              </a:ext>
            </a:extLst>
          </p:cNvPr>
          <p:cNvSpPr txBox="1"/>
          <p:nvPr/>
        </p:nvSpPr>
        <p:spPr>
          <a:xfrm>
            <a:off x="11791335" y="4881716"/>
            <a:ext cx="0" cy="0"/>
          </a:xfrm>
          <a:prstGeom prst="rect">
            <a:avLst/>
          </a:prstGeom>
        </p:spPr>
        <p:txBody>
          <a:bodyPr wrap="none" rtlCol="0" anchor="t">
            <a:noAutofit/>
          </a:bodyPr>
          <a:lstStyle/>
          <a:p>
            <a:pPr algn="l"/>
            <a:endParaRPr lang="en-NO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6E176F4-072E-DF17-B08B-CB1AB4D0B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1310" y="2640222"/>
            <a:ext cx="2501232" cy="14097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1254FF6-3F31-9C4F-14DF-2B9CE32BE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904" y="4712911"/>
            <a:ext cx="2498380" cy="14081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77DF03B-8B8D-7036-AC2A-356D188E85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0318" y="4712911"/>
            <a:ext cx="2503427" cy="1408178"/>
          </a:xfrm>
          <a:prstGeom prst="rect">
            <a:avLst/>
          </a:prstGeom>
        </p:spPr>
      </p:pic>
      <p:pic>
        <p:nvPicPr>
          <p:cNvPr id="2" name="Picture 1" descr="A screen shot of a computer&#10;&#10;Description automatically generated">
            <a:extLst>
              <a:ext uri="{FF2B5EF4-FFF2-40B4-BE49-F238E27FC236}">
                <a16:creationId xmlns:a16="http://schemas.microsoft.com/office/drawing/2014/main" id="{F82C6E5E-A535-900F-BA53-51DE0F3712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2067" y="2655216"/>
            <a:ext cx="2511393" cy="13904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4A9614-1793-7FA4-41CB-913DE0AE61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3557" y="2647361"/>
            <a:ext cx="2519196" cy="1437588"/>
          </a:xfrm>
          <a:prstGeom prst="rect">
            <a:avLst/>
          </a:prstGeom>
        </p:spPr>
      </p:pic>
      <p:pic>
        <p:nvPicPr>
          <p:cNvPr id="22" name="Picture 21" descr="A diagram of a strategy&#10;&#10;Description automatically generated">
            <a:extLst>
              <a:ext uri="{FF2B5EF4-FFF2-40B4-BE49-F238E27FC236}">
                <a16:creationId xmlns:a16="http://schemas.microsoft.com/office/drawing/2014/main" id="{D661D118-5A1A-C6BA-FE38-771E352262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8630" y="4729113"/>
            <a:ext cx="2519197" cy="142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537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5">
            <a:extLst>
              <a:ext uri="{FF2B5EF4-FFF2-40B4-BE49-F238E27FC236}">
                <a16:creationId xmlns:a16="http://schemas.microsoft.com/office/drawing/2014/main" id="{E1AB4E15-CA14-850C-CD94-DFF6B03AFCCD}"/>
              </a:ext>
            </a:extLst>
          </p:cNvPr>
          <p:cNvSpPr txBox="1">
            <a:spLocks/>
          </p:cNvSpPr>
          <p:nvPr/>
        </p:nvSpPr>
        <p:spPr>
          <a:xfrm>
            <a:off x="845875" y="494149"/>
            <a:ext cx="10515600" cy="76889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accent5"/>
                </a:solidFill>
                <a:latin typeface="Syne SemiBold"/>
              </a:rPr>
              <a:t>Current status</a:t>
            </a:r>
            <a:endParaRPr lang="en-NO" sz="4000" b="1" dirty="0">
              <a:solidFill>
                <a:schemeClr val="accent5"/>
              </a:solidFill>
              <a:latin typeface="Syne SemiBold" pitchFamily="2" charset="77"/>
            </a:endParaRP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405E006A-7CE1-E4BF-6D08-729D323E1556}"/>
              </a:ext>
            </a:extLst>
          </p:cNvPr>
          <p:cNvSpPr txBox="1">
            <a:spLocks/>
          </p:cNvSpPr>
          <p:nvPr/>
        </p:nvSpPr>
        <p:spPr>
          <a:xfrm>
            <a:off x="786062" y="4923074"/>
            <a:ext cx="5230690" cy="1769211"/>
          </a:xfrm>
          <a:prstGeom prst="rect">
            <a:avLst/>
          </a:prstGeom>
        </p:spPr>
        <p:txBody>
          <a:bodyPr>
            <a:noAutofit/>
          </a:bodyPr>
          <a:lstStyle>
            <a:lvl1pPr marL="268288" indent="-2682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Tx/>
              <a:buBlip>
                <a:blip r:embed="rId2"/>
              </a:buBlip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1pPr>
            <a:lvl2pPr marL="720725" indent="-26352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2pPr>
            <a:lvl3pPr marL="1163638" indent="-24923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3pPr>
            <a:lvl4pPr marL="1616075" indent="-2444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4pPr>
            <a:lvl5pPr marL="2058988" indent="-2301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3"/>
              </a:buClr>
              <a:buSzPct val="100000"/>
              <a:buNone/>
            </a:pPr>
            <a:r>
              <a:rPr lang="en-US" sz="1200" dirty="0">
                <a:solidFill>
                  <a:schemeClr val="accent1"/>
                </a:solidFill>
                <a:latin typeface="Syne Medium" pitchFamily="2" charset="77"/>
              </a:rPr>
              <a:t>IMPORTANT CATEGORY CHARACTERISTICS (E.G.)</a:t>
            </a:r>
          </a:p>
          <a:p>
            <a:pPr marL="0" indent="0">
              <a:buClr>
                <a:schemeClr val="accent3"/>
              </a:buClr>
              <a:buSzPct val="100000"/>
              <a:buNone/>
            </a:pPr>
            <a:endParaRPr lang="en-US" sz="1200" dirty="0">
              <a:latin typeface="Syne Medium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E" sz="1200" dirty="0">
                <a:solidFill>
                  <a:schemeClr val="accent1"/>
                </a:solidFill>
                <a:latin typeface="Syne Medium" pitchFamily="2" charset="77"/>
              </a:rPr>
              <a:t>Articles / items / complexity: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E" sz="1200" dirty="0">
                <a:solidFill>
                  <a:schemeClr val="accent1"/>
                </a:solidFill>
                <a:latin typeface="Syne Medium" pitchFamily="2" charset="77"/>
              </a:rPr>
              <a:t>Regional conditions: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E" sz="1200" dirty="0">
                <a:solidFill>
                  <a:schemeClr val="accent1"/>
                </a:solidFill>
                <a:latin typeface="Syne Medium" pitchFamily="2" charset="77"/>
              </a:rPr>
              <a:t>Other constraints:</a:t>
            </a:r>
          </a:p>
        </p:txBody>
      </p:sp>
      <p:sp>
        <p:nvSpPr>
          <p:cNvPr id="13" name="Rectangle: Rounded Corners 7">
            <a:extLst>
              <a:ext uri="{FF2B5EF4-FFF2-40B4-BE49-F238E27FC236}">
                <a16:creationId xmlns:a16="http://schemas.microsoft.com/office/drawing/2014/main" id="{63FC1AF6-7F9F-A65B-C976-15B712943896}"/>
              </a:ext>
            </a:extLst>
          </p:cNvPr>
          <p:cNvSpPr/>
          <p:nvPr/>
        </p:nvSpPr>
        <p:spPr>
          <a:xfrm>
            <a:off x="838200" y="2030721"/>
            <a:ext cx="2313790" cy="356929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r>
              <a:rPr lang="en-US" sz="1200" b="1" dirty="0">
                <a:solidFill>
                  <a:schemeClr val="bg2"/>
                </a:solidFill>
                <a:ea typeface="ＭＳ Ｐゴシック" charset="-128"/>
              </a:rPr>
              <a:t>Cost base (annual)</a:t>
            </a:r>
          </a:p>
        </p:txBody>
      </p:sp>
      <p:sp>
        <p:nvSpPr>
          <p:cNvPr id="14" name="Rectangle: Rounded Corners 7">
            <a:extLst>
              <a:ext uri="{FF2B5EF4-FFF2-40B4-BE49-F238E27FC236}">
                <a16:creationId xmlns:a16="http://schemas.microsoft.com/office/drawing/2014/main" id="{B9857930-20A2-C0C7-C267-DA187DFF9DA7}"/>
              </a:ext>
            </a:extLst>
          </p:cNvPr>
          <p:cNvSpPr/>
          <p:nvPr/>
        </p:nvSpPr>
        <p:spPr>
          <a:xfrm>
            <a:off x="838200" y="2470132"/>
            <a:ext cx="2313790" cy="354375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r>
              <a:rPr lang="en-US" sz="1200" b="1" dirty="0">
                <a:solidFill>
                  <a:schemeClr val="bg2"/>
                </a:solidFill>
                <a:ea typeface="ＭＳ Ｐゴシック" charset="-128"/>
              </a:rPr>
              <a:t>Volume (annual)</a:t>
            </a:r>
          </a:p>
        </p:txBody>
      </p:sp>
      <p:sp>
        <p:nvSpPr>
          <p:cNvPr id="15" name="Rectangle: Rounded Corners 7">
            <a:extLst>
              <a:ext uri="{FF2B5EF4-FFF2-40B4-BE49-F238E27FC236}">
                <a16:creationId xmlns:a16="http://schemas.microsoft.com/office/drawing/2014/main" id="{453001C3-B6B7-A3FA-B7C7-D9A2CE660695}"/>
              </a:ext>
            </a:extLst>
          </p:cNvPr>
          <p:cNvSpPr/>
          <p:nvPr/>
        </p:nvSpPr>
        <p:spPr>
          <a:xfrm>
            <a:off x="838200" y="2915573"/>
            <a:ext cx="2313790" cy="354375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r>
              <a:rPr lang="en-US" sz="1200" b="1" dirty="0">
                <a:solidFill>
                  <a:schemeClr val="bg2"/>
                </a:solidFill>
                <a:ea typeface="ＭＳ Ｐゴシック" charset="-128"/>
              </a:rPr>
              <a:t>Current contract lengths</a:t>
            </a:r>
          </a:p>
        </p:txBody>
      </p:sp>
      <p:sp>
        <p:nvSpPr>
          <p:cNvPr id="16" name="Rectangle: Rounded Corners 7">
            <a:extLst>
              <a:ext uri="{FF2B5EF4-FFF2-40B4-BE49-F238E27FC236}">
                <a16:creationId xmlns:a16="http://schemas.microsoft.com/office/drawing/2014/main" id="{7195AC18-7817-AD9B-1055-C30E9F288308}"/>
              </a:ext>
            </a:extLst>
          </p:cNvPr>
          <p:cNvSpPr/>
          <p:nvPr/>
        </p:nvSpPr>
        <p:spPr>
          <a:xfrm>
            <a:off x="838200" y="3357434"/>
            <a:ext cx="2313790" cy="354375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r>
              <a:rPr lang="en-US" sz="1200" b="1" dirty="0">
                <a:solidFill>
                  <a:schemeClr val="bg2"/>
                </a:solidFill>
                <a:ea typeface="ＭＳ Ｐゴシック" charset="-128"/>
              </a:rPr>
              <a:t>Current suppliers</a:t>
            </a:r>
          </a:p>
        </p:txBody>
      </p:sp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id="{1765947D-CFB4-4E06-DA3A-BDC3C7C62C79}"/>
              </a:ext>
            </a:extLst>
          </p:cNvPr>
          <p:cNvSpPr/>
          <p:nvPr/>
        </p:nvSpPr>
        <p:spPr>
          <a:xfrm>
            <a:off x="838200" y="3800136"/>
            <a:ext cx="2313790" cy="354376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r>
              <a:rPr lang="en-US" sz="1200" b="1" dirty="0">
                <a:solidFill>
                  <a:schemeClr val="bg1"/>
                </a:solidFill>
                <a:ea typeface="ＭＳ Ｐゴシック" charset="-128"/>
              </a:rPr>
              <a:t>Spend current suppliers</a:t>
            </a:r>
          </a:p>
        </p:txBody>
      </p:sp>
      <p:sp>
        <p:nvSpPr>
          <p:cNvPr id="18" name="Rectangle: Rounded Corners 7">
            <a:extLst>
              <a:ext uri="{FF2B5EF4-FFF2-40B4-BE49-F238E27FC236}">
                <a16:creationId xmlns:a16="http://schemas.microsoft.com/office/drawing/2014/main" id="{C8CB727B-86E9-752B-D3CB-11C212AF7046}"/>
              </a:ext>
            </a:extLst>
          </p:cNvPr>
          <p:cNvSpPr/>
          <p:nvPr/>
        </p:nvSpPr>
        <p:spPr>
          <a:xfrm>
            <a:off x="838200" y="4255138"/>
            <a:ext cx="2313790" cy="354377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r>
              <a:rPr lang="en-US" sz="1200" b="1" dirty="0">
                <a:solidFill>
                  <a:schemeClr val="bg1"/>
                </a:solidFill>
                <a:ea typeface="ＭＳ Ｐゴシック" charset="-128"/>
              </a:rPr>
              <a:t>Importance as customer</a:t>
            </a:r>
          </a:p>
        </p:txBody>
      </p:sp>
      <p:sp>
        <p:nvSpPr>
          <p:cNvPr id="19" name="Rectangle: Rounded Corners 7">
            <a:extLst>
              <a:ext uri="{FF2B5EF4-FFF2-40B4-BE49-F238E27FC236}">
                <a16:creationId xmlns:a16="http://schemas.microsoft.com/office/drawing/2014/main" id="{EBA2591B-F3B0-CEC1-835D-FEB5A99072EF}"/>
              </a:ext>
            </a:extLst>
          </p:cNvPr>
          <p:cNvSpPr/>
          <p:nvPr/>
        </p:nvSpPr>
        <p:spPr>
          <a:xfrm>
            <a:off x="3246444" y="2030721"/>
            <a:ext cx="2313790" cy="356929"/>
          </a:xfrm>
          <a:prstGeom prst="round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endParaRPr lang="en-US" sz="1600" b="1">
              <a:solidFill>
                <a:schemeClr val="bg2"/>
              </a:solidFill>
              <a:ea typeface="ＭＳ Ｐゴシック" charset="-128"/>
            </a:endParaRPr>
          </a:p>
        </p:txBody>
      </p:sp>
      <p:sp>
        <p:nvSpPr>
          <p:cNvPr id="20" name="Rectangle: Rounded Corners 7">
            <a:extLst>
              <a:ext uri="{FF2B5EF4-FFF2-40B4-BE49-F238E27FC236}">
                <a16:creationId xmlns:a16="http://schemas.microsoft.com/office/drawing/2014/main" id="{7AAB4931-92F6-DCA2-3DF6-FA641694477A}"/>
              </a:ext>
            </a:extLst>
          </p:cNvPr>
          <p:cNvSpPr/>
          <p:nvPr/>
        </p:nvSpPr>
        <p:spPr>
          <a:xfrm>
            <a:off x="3246444" y="2470132"/>
            <a:ext cx="2313790" cy="354375"/>
          </a:xfrm>
          <a:prstGeom prst="round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endParaRPr lang="en-US" sz="1600" b="1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21" name="Rectangle: Rounded Corners 7">
            <a:extLst>
              <a:ext uri="{FF2B5EF4-FFF2-40B4-BE49-F238E27FC236}">
                <a16:creationId xmlns:a16="http://schemas.microsoft.com/office/drawing/2014/main" id="{C34FECD8-835F-187E-1976-72800A291532}"/>
              </a:ext>
            </a:extLst>
          </p:cNvPr>
          <p:cNvSpPr/>
          <p:nvPr/>
        </p:nvSpPr>
        <p:spPr>
          <a:xfrm>
            <a:off x="3246444" y="2915573"/>
            <a:ext cx="2313790" cy="354375"/>
          </a:xfrm>
          <a:prstGeom prst="round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endParaRPr lang="en-US" sz="1600" b="1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22" name="Rectangle: Rounded Corners 7">
            <a:extLst>
              <a:ext uri="{FF2B5EF4-FFF2-40B4-BE49-F238E27FC236}">
                <a16:creationId xmlns:a16="http://schemas.microsoft.com/office/drawing/2014/main" id="{AD5A7DCD-D126-7A6C-8C90-5B8206016EBB}"/>
              </a:ext>
            </a:extLst>
          </p:cNvPr>
          <p:cNvSpPr/>
          <p:nvPr/>
        </p:nvSpPr>
        <p:spPr>
          <a:xfrm>
            <a:off x="3246444" y="3362203"/>
            <a:ext cx="2313790" cy="354375"/>
          </a:xfrm>
          <a:prstGeom prst="round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endParaRPr lang="en-US" sz="1600" b="1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23" name="Rectangle: Rounded Corners 7">
            <a:extLst>
              <a:ext uri="{FF2B5EF4-FFF2-40B4-BE49-F238E27FC236}">
                <a16:creationId xmlns:a16="http://schemas.microsoft.com/office/drawing/2014/main" id="{3008266B-B69C-FFF0-8DDA-BDD7FB8D786A}"/>
              </a:ext>
            </a:extLst>
          </p:cNvPr>
          <p:cNvSpPr/>
          <p:nvPr/>
        </p:nvSpPr>
        <p:spPr>
          <a:xfrm>
            <a:off x="3246444" y="3808833"/>
            <a:ext cx="2313790" cy="354376"/>
          </a:xfrm>
          <a:prstGeom prst="round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endParaRPr lang="en-US" sz="1600" b="1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24" name="Rectangle: Rounded Corners 7">
            <a:extLst>
              <a:ext uri="{FF2B5EF4-FFF2-40B4-BE49-F238E27FC236}">
                <a16:creationId xmlns:a16="http://schemas.microsoft.com/office/drawing/2014/main" id="{1262E88F-7EB9-84FF-2393-FA5F5C999FAA}"/>
              </a:ext>
            </a:extLst>
          </p:cNvPr>
          <p:cNvSpPr/>
          <p:nvPr/>
        </p:nvSpPr>
        <p:spPr>
          <a:xfrm>
            <a:off x="3246444" y="4268604"/>
            <a:ext cx="2313790" cy="354377"/>
          </a:xfrm>
          <a:prstGeom prst="round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endParaRPr lang="en-US" sz="1600" b="1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25" name="Rectangle: Rounded Corners 7">
            <a:extLst>
              <a:ext uri="{FF2B5EF4-FFF2-40B4-BE49-F238E27FC236}">
                <a16:creationId xmlns:a16="http://schemas.microsoft.com/office/drawing/2014/main" id="{7BEBFD8B-D586-E074-249D-0E2421AC0DB5}"/>
              </a:ext>
            </a:extLst>
          </p:cNvPr>
          <p:cNvSpPr/>
          <p:nvPr/>
        </p:nvSpPr>
        <p:spPr>
          <a:xfrm>
            <a:off x="6413707" y="1695110"/>
            <a:ext cx="2313790" cy="114799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r>
              <a:rPr lang="en-US" sz="1200" b="1" dirty="0">
                <a:solidFill>
                  <a:schemeClr val="bg2"/>
                </a:solidFill>
                <a:ea typeface="ＭＳ Ｐゴシック" charset="-128"/>
              </a:rPr>
              <a:t>Bargaining power (volume)</a:t>
            </a:r>
          </a:p>
        </p:txBody>
      </p:sp>
      <p:sp>
        <p:nvSpPr>
          <p:cNvPr id="26" name="Rectangle: Rounded Corners 7">
            <a:extLst>
              <a:ext uri="{FF2B5EF4-FFF2-40B4-BE49-F238E27FC236}">
                <a16:creationId xmlns:a16="http://schemas.microsoft.com/office/drawing/2014/main" id="{93150166-CC29-32CA-DA9A-A238FBA90F80}"/>
              </a:ext>
            </a:extLst>
          </p:cNvPr>
          <p:cNvSpPr/>
          <p:nvPr/>
        </p:nvSpPr>
        <p:spPr>
          <a:xfrm>
            <a:off x="8806601" y="1695109"/>
            <a:ext cx="2313790" cy="114799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r>
              <a:rPr lang="en-US" sz="1200" b="1" dirty="0">
                <a:solidFill>
                  <a:schemeClr val="bg2"/>
                </a:solidFill>
                <a:ea typeface="ＭＳ Ｐゴシック" charset="-128"/>
              </a:rPr>
              <a:t>Strategic</a:t>
            </a:r>
          </a:p>
        </p:txBody>
      </p:sp>
      <p:sp>
        <p:nvSpPr>
          <p:cNvPr id="27" name="Rectangle: Rounded Corners 7">
            <a:extLst>
              <a:ext uri="{FF2B5EF4-FFF2-40B4-BE49-F238E27FC236}">
                <a16:creationId xmlns:a16="http://schemas.microsoft.com/office/drawing/2014/main" id="{092AF243-BC96-8DBE-3C17-4487600E66F7}"/>
              </a:ext>
            </a:extLst>
          </p:cNvPr>
          <p:cNvSpPr/>
          <p:nvPr/>
        </p:nvSpPr>
        <p:spPr>
          <a:xfrm>
            <a:off x="6413707" y="2920729"/>
            <a:ext cx="2313790" cy="114799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r>
              <a:rPr lang="en-US" sz="1200" b="1" dirty="0">
                <a:solidFill>
                  <a:schemeClr val="bg2"/>
                </a:solidFill>
                <a:ea typeface="ＭＳ Ｐゴシック" charset="-128"/>
              </a:rPr>
              <a:t>Maintenance</a:t>
            </a:r>
          </a:p>
        </p:txBody>
      </p:sp>
      <p:sp>
        <p:nvSpPr>
          <p:cNvPr id="28" name="Rectangle: Rounded Corners 7">
            <a:extLst>
              <a:ext uri="{FF2B5EF4-FFF2-40B4-BE49-F238E27FC236}">
                <a16:creationId xmlns:a16="http://schemas.microsoft.com/office/drawing/2014/main" id="{04294AC0-FE12-4A53-9262-E5F79FB66166}"/>
              </a:ext>
            </a:extLst>
          </p:cNvPr>
          <p:cNvSpPr/>
          <p:nvPr/>
        </p:nvSpPr>
        <p:spPr>
          <a:xfrm>
            <a:off x="8806601" y="2920728"/>
            <a:ext cx="2313790" cy="114799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r>
              <a:rPr lang="en-US" sz="1200" b="1" dirty="0">
                <a:solidFill>
                  <a:schemeClr val="bg2"/>
                </a:solidFill>
                <a:ea typeface="ＭＳ Ｐゴシック" charset="-128"/>
              </a:rPr>
              <a:t>Bottleneck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92414BF-9A9A-1A12-307C-DA2F756DD534}"/>
              </a:ext>
            </a:extLst>
          </p:cNvPr>
          <p:cNvSpPr/>
          <p:nvPr/>
        </p:nvSpPr>
        <p:spPr>
          <a:xfrm>
            <a:off x="8544340" y="2661738"/>
            <a:ext cx="443902" cy="44390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49F5C965-5B61-71D0-5448-F1F194CF121E}"/>
              </a:ext>
            </a:extLst>
          </p:cNvPr>
          <p:cNvSpPr txBox="1">
            <a:spLocks/>
          </p:cNvSpPr>
          <p:nvPr/>
        </p:nvSpPr>
        <p:spPr>
          <a:xfrm>
            <a:off x="6326051" y="4148690"/>
            <a:ext cx="4897499" cy="440600"/>
          </a:xfrm>
          <a:prstGeom prst="rect">
            <a:avLst/>
          </a:prstGeom>
        </p:spPr>
        <p:txBody>
          <a:bodyPr>
            <a:noAutofit/>
          </a:bodyPr>
          <a:lstStyle>
            <a:lvl1pPr marL="268288" indent="-2682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Tx/>
              <a:buBlip>
                <a:blip r:embed="rId2"/>
              </a:buBlip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1pPr>
            <a:lvl2pPr marL="720725" indent="-26352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2pPr>
            <a:lvl3pPr marL="1163638" indent="-24923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3pPr>
            <a:lvl4pPr marL="1616075" indent="-2444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4pPr>
            <a:lvl5pPr marL="2058988" indent="-2301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accent3"/>
              </a:buClr>
              <a:buSzPct val="100000"/>
              <a:buNone/>
            </a:pPr>
            <a:r>
              <a:rPr lang="nb-NO" sz="1200" spc="300" dirty="0">
                <a:solidFill>
                  <a:schemeClr val="accent1"/>
                </a:solidFill>
                <a:latin typeface="Syne Medium" pitchFamily="2" charset="77"/>
              </a:rPr>
              <a:t>COMPLEXITY IN SUPPLIER MARKET</a:t>
            </a:r>
            <a:endParaRPr lang="en-US" sz="1200" dirty="0">
              <a:solidFill>
                <a:schemeClr val="accent1"/>
              </a:solidFill>
              <a:latin typeface="Syne Medium" pitchFamily="2" charset="77"/>
            </a:endParaRP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4945423C-4D58-5E89-FB90-2DC3CAA9D04E}"/>
              </a:ext>
            </a:extLst>
          </p:cNvPr>
          <p:cNvSpPr txBox="1">
            <a:spLocks/>
          </p:cNvSpPr>
          <p:nvPr/>
        </p:nvSpPr>
        <p:spPr>
          <a:xfrm rot="16200000">
            <a:off x="4763572" y="2814426"/>
            <a:ext cx="2881965" cy="375605"/>
          </a:xfrm>
          <a:prstGeom prst="rect">
            <a:avLst/>
          </a:prstGeom>
        </p:spPr>
        <p:txBody>
          <a:bodyPr>
            <a:noAutofit/>
          </a:bodyPr>
          <a:lstStyle>
            <a:lvl1pPr marL="268288" indent="-2682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Tx/>
              <a:buBlip>
                <a:blip r:embed="rId2"/>
              </a:buBlip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1pPr>
            <a:lvl2pPr marL="720725" indent="-26352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2pPr>
            <a:lvl3pPr marL="1163638" indent="-24923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3pPr>
            <a:lvl4pPr marL="1616075" indent="-2444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4pPr>
            <a:lvl5pPr marL="2058988" indent="-2301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accent3"/>
              </a:buClr>
              <a:buSzPct val="100000"/>
              <a:buNone/>
            </a:pPr>
            <a:r>
              <a:rPr lang="nb-NO" sz="1200" spc="300" dirty="0">
                <a:solidFill>
                  <a:schemeClr val="accent1"/>
                </a:solidFill>
                <a:latin typeface="Syne Medium" pitchFamily="2" charset="77"/>
              </a:rPr>
              <a:t>SIGNIFICANCE TO YOU</a:t>
            </a:r>
            <a:endParaRPr lang="en-US" sz="1200" dirty="0">
              <a:solidFill>
                <a:schemeClr val="accent1"/>
              </a:solidFill>
              <a:latin typeface="Syne Medium" pitchFamily="2" charset="77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4E3446C-8D2C-7106-E0E0-564CAD36E07E}"/>
              </a:ext>
            </a:extLst>
          </p:cNvPr>
          <p:cNvCxnSpPr>
            <a:cxnSpLocks/>
          </p:cNvCxnSpPr>
          <p:nvPr/>
        </p:nvCxnSpPr>
        <p:spPr>
          <a:xfrm>
            <a:off x="6326053" y="4164133"/>
            <a:ext cx="4897500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83F15BD-1429-2960-EF06-8AB3B5EA799D}"/>
              </a:ext>
            </a:extLst>
          </p:cNvPr>
          <p:cNvCxnSpPr>
            <a:cxnSpLocks/>
          </p:cNvCxnSpPr>
          <p:nvPr/>
        </p:nvCxnSpPr>
        <p:spPr>
          <a:xfrm flipV="1">
            <a:off x="6326053" y="1592162"/>
            <a:ext cx="0" cy="257197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B28035C-557F-77B2-3B86-01E2C8DD162D}"/>
              </a:ext>
            </a:extLst>
          </p:cNvPr>
          <p:cNvGrpSpPr/>
          <p:nvPr/>
        </p:nvGrpSpPr>
        <p:grpSpPr>
          <a:xfrm>
            <a:off x="6548397" y="4922233"/>
            <a:ext cx="4678973" cy="1238991"/>
            <a:chOff x="6548397" y="4922233"/>
            <a:chExt cx="4678973" cy="1238991"/>
          </a:xfrm>
        </p:grpSpPr>
        <p:sp>
          <p:nvSpPr>
            <p:cNvPr id="35" name="Text Placeholder 8">
              <a:extLst>
                <a:ext uri="{FF2B5EF4-FFF2-40B4-BE49-F238E27FC236}">
                  <a16:creationId xmlns:a16="http://schemas.microsoft.com/office/drawing/2014/main" id="{D53EC46B-F72E-D9A7-5023-AA68CD4D298D}"/>
                </a:ext>
              </a:extLst>
            </p:cNvPr>
            <p:cNvSpPr txBox="1">
              <a:spLocks/>
            </p:cNvSpPr>
            <p:nvPr/>
          </p:nvSpPr>
          <p:spPr>
            <a:xfrm>
              <a:off x="6548397" y="4922233"/>
              <a:ext cx="4490251" cy="1151515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68288" indent="-2682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Tx/>
                <a:buBlip>
                  <a:blip r:embed="rId2"/>
                </a:buBlip>
                <a:defRPr sz="1400" b="0" i="0" kern="1200">
                  <a:solidFill>
                    <a:schemeClr val="tx1"/>
                  </a:solidFill>
                  <a:latin typeface="Satoshi Medium" pitchFamily="2" charset="77"/>
                  <a:ea typeface="+mn-ea"/>
                  <a:cs typeface="Circular Std Book Italic" panose="020B0604020101020102" pitchFamily="34" charset="77"/>
                </a:defRPr>
              </a:lvl1pPr>
              <a:lvl2pPr marL="720725" indent="-263525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accent3"/>
                </a:buClr>
                <a:buFontTx/>
                <a:buChar char="-"/>
                <a:defRPr sz="1400" b="0" i="0" kern="1200">
                  <a:solidFill>
                    <a:schemeClr val="tx1"/>
                  </a:solidFill>
                  <a:latin typeface="Satoshi Medium" pitchFamily="2" charset="77"/>
                  <a:ea typeface="+mn-ea"/>
                  <a:cs typeface="Circular Std Book Italic" panose="020B0604020101020102" pitchFamily="34" charset="77"/>
                </a:defRPr>
              </a:lvl2pPr>
              <a:lvl3pPr marL="1163638" indent="-24923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accent3"/>
                </a:buClr>
                <a:buFontTx/>
                <a:buChar char="-"/>
                <a:defRPr sz="1400" b="0" i="0" kern="1200">
                  <a:solidFill>
                    <a:schemeClr val="tx1"/>
                  </a:solidFill>
                  <a:latin typeface="Satoshi Medium" pitchFamily="2" charset="77"/>
                  <a:ea typeface="+mn-ea"/>
                  <a:cs typeface="Circular Std Book Italic" panose="020B0604020101020102" pitchFamily="34" charset="77"/>
                </a:defRPr>
              </a:lvl3pPr>
              <a:lvl4pPr marL="1616075" indent="-244475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accent3"/>
                </a:buClr>
                <a:buFontTx/>
                <a:buChar char="-"/>
                <a:defRPr sz="1400" b="0" i="0" kern="1200">
                  <a:solidFill>
                    <a:schemeClr val="tx1"/>
                  </a:solidFill>
                  <a:latin typeface="Satoshi Medium" pitchFamily="2" charset="77"/>
                  <a:ea typeface="+mn-ea"/>
                  <a:cs typeface="Circular Std Book Italic" panose="020B0604020101020102" pitchFamily="34" charset="77"/>
                </a:defRPr>
              </a:lvl4pPr>
              <a:lvl5pPr marL="2058988" indent="-2301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accent3"/>
                </a:buClr>
                <a:buFontTx/>
                <a:buChar char="-"/>
                <a:defRPr sz="1400" b="0" i="0" kern="1200">
                  <a:solidFill>
                    <a:schemeClr val="tx1"/>
                  </a:solidFill>
                  <a:latin typeface="Satoshi Medium" pitchFamily="2" charset="77"/>
                  <a:ea typeface="+mn-ea"/>
                  <a:cs typeface="Circular Std Book Italic" panose="020B0604020101020102" pitchFamily="34" charset="77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Clr>
                  <a:schemeClr val="accent3"/>
                </a:buClr>
                <a:buSzPct val="100000"/>
                <a:buNone/>
              </a:pPr>
              <a:r>
                <a:rPr lang="nb-NO" sz="1200" dirty="0">
                  <a:solidFill>
                    <a:schemeClr val="accent1"/>
                  </a:solidFill>
                  <a:latin typeface="Syne Medium" pitchFamily="2" charset="77"/>
                </a:rPr>
                <a:t>BACKGROUND FOR PLACEMENT IN KRALIJC MATRIX</a:t>
              </a:r>
            </a:p>
            <a:p>
              <a:pPr marL="0" indent="0">
                <a:buClr>
                  <a:schemeClr val="accent3"/>
                </a:buClr>
                <a:buSzPct val="100000"/>
                <a:buNone/>
              </a:pPr>
              <a:endParaRPr lang="en-GB" sz="1200" dirty="0">
                <a:solidFill>
                  <a:schemeClr val="accent1"/>
                </a:solidFill>
                <a:latin typeface="Syne Medium" pitchFamily="2" charset="77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SE" sz="1200" dirty="0">
                  <a:solidFill>
                    <a:schemeClr val="accent1"/>
                  </a:solidFill>
                  <a:latin typeface="Syne Medium" pitchFamily="2" charset="77"/>
                </a:rPr>
                <a:t>Spend value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SE" sz="1200" dirty="0">
                  <a:solidFill>
                    <a:schemeClr val="accent1"/>
                  </a:solidFill>
                  <a:latin typeface="Syne Medium" pitchFamily="2" charset="77"/>
                </a:rPr>
                <a:t>Number of suppliers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SE" sz="1200" dirty="0">
                  <a:solidFill>
                    <a:schemeClr val="accent1"/>
                  </a:solidFill>
                  <a:latin typeface="Syne Medium" pitchFamily="2" charset="77"/>
                </a:rPr>
                <a:t>Switching costs</a:t>
              </a:r>
            </a:p>
          </p:txBody>
        </p:sp>
        <p:sp>
          <p:nvSpPr>
            <p:cNvPr id="36" name="Text Placeholder 8">
              <a:extLst>
                <a:ext uri="{FF2B5EF4-FFF2-40B4-BE49-F238E27FC236}">
                  <a16:creationId xmlns:a16="http://schemas.microsoft.com/office/drawing/2014/main" id="{5182E6F4-D2AA-9EC2-2A47-F1ECB14B3F62}"/>
                </a:ext>
              </a:extLst>
            </p:cNvPr>
            <p:cNvSpPr txBox="1">
              <a:spLocks/>
            </p:cNvSpPr>
            <p:nvPr/>
          </p:nvSpPr>
          <p:spPr>
            <a:xfrm>
              <a:off x="8514064" y="5365094"/>
              <a:ext cx="2713306" cy="79613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68288" indent="-2682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Tx/>
                <a:buBlip>
                  <a:blip r:embed="rId2"/>
                </a:buBlip>
                <a:defRPr sz="1400" b="0" i="0" kern="1200">
                  <a:solidFill>
                    <a:schemeClr val="tx1"/>
                  </a:solidFill>
                  <a:latin typeface="Satoshi Medium" pitchFamily="2" charset="77"/>
                  <a:ea typeface="+mn-ea"/>
                  <a:cs typeface="Circular Std Book Italic" panose="020B0604020101020102" pitchFamily="34" charset="77"/>
                </a:defRPr>
              </a:lvl1pPr>
              <a:lvl2pPr marL="720725" indent="-263525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accent3"/>
                </a:buClr>
                <a:buFontTx/>
                <a:buChar char="-"/>
                <a:defRPr sz="1400" b="0" i="0" kern="1200">
                  <a:solidFill>
                    <a:schemeClr val="tx1"/>
                  </a:solidFill>
                  <a:latin typeface="Satoshi Medium" pitchFamily="2" charset="77"/>
                  <a:ea typeface="+mn-ea"/>
                  <a:cs typeface="Circular Std Book Italic" panose="020B0604020101020102" pitchFamily="34" charset="77"/>
                </a:defRPr>
              </a:lvl2pPr>
              <a:lvl3pPr marL="1163638" indent="-24923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accent3"/>
                </a:buClr>
                <a:buFontTx/>
                <a:buChar char="-"/>
                <a:defRPr sz="1400" b="0" i="0" kern="1200">
                  <a:solidFill>
                    <a:schemeClr val="tx1"/>
                  </a:solidFill>
                  <a:latin typeface="Satoshi Medium" pitchFamily="2" charset="77"/>
                  <a:ea typeface="+mn-ea"/>
                  <a:cs typeface="Circular Std Book Italic" panose="020B0604020101020102" pitchFamily="34" charset="77"/>
                </a:defRPr>
              </a:lvl3pPr>
              <a:lvl4pPr marL="1616075" indent="-244475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accent3"/>
                </a:buClr>
                <a:buFontTx/>
                <a:buChar char="-"/>
                <a:defRPr sz="1400" b="0" i="0" kern="1200">
                  <a:solidFill>
                    <a:schemeClr val="tx1"/>
                  </a:solidFill>
                  <a:latin typeface="Satoshi Medium" pitchFamily="2" charset="77"/>
                  <a:ea typeface="+mn-ea"/>
                  <a:cs typeface="Circular Std Book Italic" panose="020B0604020101020102" pitchFamily="34" charset="77"/>
                </a:defRPr>
              </a:lvl4pPr>
              <a:lvl5pPr marL="2058988" indent="-2301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accent3"/>
                </a:buClr>
                <a:buFontTx/>
                <a:buChar char="-"/>
                <a:defRPr sz="1400" b="0" i="0" kern="1200">
                  <a:solidFill>
                    <a:schemeClr val="tx1"/>
                  </a:solidFill>
                  <a:latin typeface="Satoshi Medium" pitchFamily="2" charset="77"/>
                  <a:ea typeface="+mn-ea"/>
                  <a:cs typeface="Circular Std Book Italic" panose="020B0604020101020102" pitchFamily="34" charset="77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SE" sz="1200" dirty="0">
                  <a:solidFill>
                    <a:schemeClr val="accent1"/>
                  </a:solidFill>
                  <a:latin typeface="Syne Medium" pitchFamily="2" charset="77"/>
                </a:rPr>
                <a:t>Contract lengths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SE" sz="1200" dirty="0">
                  <a:solidFill>
                    <a:schemeClr val="accent1"/>
                  </a:solidFill>
                  <a:latin typeface="Syne Medium" pitchFamily="2" charset="77"/>
                </a:rPr>
                <a:t>Dependence on supplier collaboration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681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91A8979-5EB8-C340-E753-DC6965AAF42D}"/>
              </a:ext>
            </a:extLst>
          </p:cNvPr>
          <p:cNvSpPr txBox="1">
            <a:spLocks/>
          </p:cNvSpPr>
          <p:nvPr/>
        </p:nvSpPr>
        <p:spPr>
          <a:xfrm>
            <a:off x="6860139" y="1994187"/>
            <a:ext cx="4490251" cy="3715707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68288" indent="-2682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Tx/>
              <a:buBlip>
                <a:blip r:embed="rId2"/>
              </a:buBlip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1pPr>
            <a:lvl2pPr marL="720725" indent="-26352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2pPr>
            <a:lvl3pPr marL="1163638" indent="-24923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3pPr>
            <a:lvl4pPr marL="1616075" indent="-2444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4pPr>
            <a:lvl5pPr marL="2058988" indent="-2301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3"/>
              </a:buClr>
              <a:buSzPct val="100000"/>
              <a:buNone/>
            </a:pPr>
            <a:r>
              <a:rPr lang="nb-NO" sz="1800" b="1" dirty="0">
                <a:solidFill>
                  <a:schemeClr val="accent5"/>
                </a:solidFill>
                <a:latin typeface="Syne SemiBold"/>
              </a:rPr>
              <a:t>EVALUATION OF CURRENT RISKS</a:t>
            </a:r>
            <a:endParaRPr lang="en-GB" sz="1800" b="1" dirty="0">
              <a:solidFill>
                <a:schemeClr val="accent5"/>
              </a:solidFill>
              <a:latin typeface="Syne SemiBold"/>
            </a:endParaRPr>
          </a:p>
          <a:p>
            <a:pPr marL="267970" indent="-267970"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</a:pPr>
            <a:endParaRPr lang="en-GB" sz="1800" dirty="0">
              <a:latin typeface="Syne Medium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E" sz="1800" dirty="0">
                <a:solidFill>
                  <a:schemeClr val="accent5"/>
                </a:solidFill>
                <a:latin typeface="Syne Medium" pitchFamily="2" charset="77"/>
              </a:rPr>
              <a:t>Competitiveness / price:</a:t>
            </a:r>
            <a:br>
              <a:rPr lang="en-SE" sz="1800" dirty="0">
                <a:solidFill>
                  <a:schemeClr val="accent5"/>
                </a:solidFill>
                <a:latin typeface="Syne Medium" pitchFamily="2" charset="77"/>
              </a:rPr>
            </a:br>
            <a:endParaRPr lang="en-SE" sz="1800" dirty="0">
              <a:solidFill>
                <a:schemeClr val="accent5"/>
              </a:solidFill>
              <a:latin typeface="Syne Medium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E" sz="1800" dirty="0">
                <a:solidFill>
                  <a:schemeClr val="accent5"/>
                </a:solidFill>
                <a:latin typeface="Syne Medium" pitchFamily="2" charset="77"/>
              </a:rPr>
              <a:t>HSE:</a:t>
            </a:r>
            <a:br>
              <a:rPr lang="en-SE" sz="1800" dirty="0">
                <a:solidFill>
                  <a:schemeClr val="accent5"/>
                </a:solidFill>
                <a:latin typeface="Syne Medium" pitchFamily="2" charset="77"/>
              </a:rPr>
            </a:br>
            <a:endParaRPr lang="en-SE" sz="1800" dirty="0">
              <a:solidFill>
                <a:schemeClr val="accent5"/>
              </a:solidFill>
              <a:latin typeface="Syne Medium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E" sz="1800" dirty="0">
                <a:solidFill>
                  <a:schemeClr val="accent5"/>
                </a:solidFill>
                <a:latin typeface="Syne Medium" pitchFamily="2" charset="77"/>
              </a:rPr>
              <a:t>Delivery capacity:</a:t>
            </a:r>
            <a:br>
              <a:rPr lang="en-SE" sz="1800" dirty="0">
                <a:solidFill>
                  <a:schemeClr val="accent5"/>
                </a:solidFill>
                <a:latin typeface="Syne Medium" pitchFamily="2" charset="77"/>
              </a:rPr>
            </a:br>
            <a:endParaRPr lang="en-SE" sz="1800" dirty="0">
              <a:solidFill>
                <a:schemeClr val="accent5"/>
              </a:solidFill>
              <a:latin typeface="Syne Medium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E" sz="1800" dirty="0">
                <a:solidFill>
                  <a:schemeClr val="accent5"/>
                </a:solidFill>
                <a:latin typeface="Syne Medium" pitchFamily="2" charset="77"/>
              </a:rPr>
              <a:t>Quality:</a:t>
            </a:r>
            <a:br>
              <a:rPr lang="en-SE" sz="1800" dirty="0">
                <a:solidFill>
                  <a:schemeClr val="accent5"/>
                </a:solidFill>
                <a:latin typeface="Syne Medium" pitchFamily="2" charset="77"/>
              </a:rPr>
            </a:br>
            <a:endParaRPr lang="en-SE" sz="1800" dirty="0">
              <a:solidFill>
                <a:schemeClr val="accent5"/>
              </a:solidFill>
              <a:latin typeface="Syne Medium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E" sz="1800" dirty="0">
                <a:solidFill>
                  <a:schemeClr val="accent5"/>
                </a:solidFill>
                <a:latin typeface="Syne Medium" pitchFamily="2" charset="77"/>
              </a:rPr>
              <a:t>Reputation:</a:t>
            </a:r>
          </a:p>
        </p:txBody>
      </p:sp>
      <p:sp>
        <p:nvSpPr>
          <p:cNvPr id="9" name="Rectangle: Rounded Corners 7">
            <a:extLst>
              <a:ext uri="{FF2B5EF4-FFF2-40B4-BE49-F238E27FC236}">
                <a16:creationId xmlns:a16="http://schemas.microsoft.com/office/drawing/2014/main" id="{86A052F6-BE88-BE22-6343-47C125ABC229}"/>
              </a:ext>
            </a:extLst>
          </p:cNvPr>
          <p:cNvSpPr/>
          <p:nvPr/>
        </p:nvSpPr>
        <p:spPr>
          <a:xfrm>
            <a:off x="1233672" y="2853685"/>
            <a:ext cx="1312716" cy="65130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endParaRPr lang="en-US" sz="1600" b="1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10" name="Rectangle: Rounded Corners 7">
            <a:extLst>
              <a:ext uri="{FF2B5EF4-FFF2-40B4-BE49-F238E27FC236}">
                <a16:creationId xmlns:a16="http://schemas.microsoft.com/office/drawing/2014/main" id="{F2F6A1CE-3EF7-005E-8C4C-83C5955A557F}"/>
              </a:ext>
            </a:extLst>
          </p:cNvPr>
          <p:cNvSpPr/>
          <p:nvPr/>
        </p:nvSpPr>
        <p:spPr>
          <a:xfrm>
            <a:off x="2632628" y="2853684"/>
            <a:ext cx="1312716" cy="65130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endParaRPr lang="en-US" sz="1600" b="1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11" name="Rectangle: Rounded Corners 7">
            <a:extLst>
              <a:ext uri="{FF2B5EF4-FFF2-40B4-BE49-F238E27FC236}">
                <a16:creationId xmlns:a16="http://schemas.microsoft.com/office/drawing/2014/main" id="{6C0EC307-0546-58EF-DE2A-78572FD72C00}"/>
              </a:ext>
            </a:extLst>
          </p:cNvPr>
          <p:cNvSpPr/>
          <p:nvPr/>
        </p:nvSpPr>
        <p:spPr>
          <a:xfrm>
            <a:off x="1233672" y="3595651"/>
            <a:ext cx="1312716" cy="65130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endParaRPr lang="en-US" sz="1600" b="1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12" name="Rectangle: Rounded Corners 7">
            <a:extLst>
              <a:ext uri="{FF2B5EF4-FFF2-40B4-BE49-F238E27FC236}">
                <a16:creationId xmlns:a16="http://schemas.microsoft.com/office/drawing/2014/main" id="{9A59A4EB-B9DB-C05C-5EC6-48A5F285EE9C}"/>
              </a:ext>
            </a:extLst>
          </p:cNvPr>
          <p:cNvSpPr/>
          <p:nvPr/>
        </p:nvSpPr>
        <p:spPr>
          <a:xfrm>
            <a:off x="2632628" y="3595650"/>
            <a:ext cx="1312716" cy="65130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endParaRPr lang="en-US" sz="1600" b="1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3D3A022-B9DE-DDC3-7C85-1B59DBACB159}"/>
              </a:ext>
            </a:extLst>
          </p:cNvPr>
          <p:cNvSpPr/>
          <p:nvPr/>
        </p:nvSpPr>
        <p:spPr>
          <a:xfrm>
            <a:off x="2566773" y="3468713"/>
            <a:ext cx="443902" cy="44390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r>
              <a:rPr lang="en-US" b="1" dirty="0">
                <a:solidFill>
                  <a:schemeClr val="tx1"/>
                </a:solidFill>
                <a:ea typeface="ＭＳ Ｐゴシック" charset="-128"/>
              </a:rPr>
              <a:t>1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53EA844C-63FB-9188-A960-6B71C58DC04B}"/>
              </a:ext>
            </a:extLst>
          </p:cNvPr>
          <p:cNvSpPr txBox="1">
            <a:spLocks/>
          </p:cNvSpPr>
          <p:nvPr/>
        </p:nvSpPr>
        <p:spPr>
          <a:xfrm>
            <a:off x="1139371" y="5812493"/>
            <a:ext cx="4275065" cy="440600"/>
          </a:xfrm>
          <a:prstGeom prst="rect">
            <a:avLst/>
          </a:prstGeom>
        </p:spPr>
        <p:txBody>
          <a:bodyPr>
            <a:noAutofit/>
          </a:bodyPr>
          <a:lstStyle>
            <a:lvl1pPr marL="268288" indent="-2682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Tx/>
              <a:buBlip>
                <a:blip r:embed="rId2"/>
              </a:buBlip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1pPr>
            <a:lvl2pPr marL="720725" indent="-26352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2pPr>
            <a:lvl3pPr marL="1163638" indent="-24923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3pPr>
            <a:lvl4pPr marL="1616075" indent="-2444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4pPr>
            <a:lvl5pPr marL="2058988" indent="-2301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accent3"/>
              </a:buClr>
              <a:buSzPct val="100000"/>
              <a:buNone/>
            </a:pPr>
            <a:r>
              <a:rPr lang="nb-NO" sz="1200" spc="300" dirty="0">
                <a:solidFill>
                  <a:schemeClr val="accent5"/>
                </a:solidFill>
                <a:latin typeface="Syne Medium" pitchFamily="2" charset="77"/>
              </a:rPr>
              <a:t>SIGNIFICANCE GIVEN OCCURRENCE</a:t>
            </a:r>
            <a:endParaRPr lang="en-US" sz="1200" dirty="0">
              <a:solidFill>
                <a:schemeClr val="accent5"/>
              </a:solidFill>
              <a:latin typeface="Syne Medium" pitchFamily="2" charset="77"/>
            </a:endParaRP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8114EAEE-54A1-BE1B-7C39-1A558B002FA5}"/>
              </a:ext>
            </a:extLst>
          </p:cNvPr>
          <p:cNvSpPr txBox="1">
            <a:spLocks/>
          </p:cNvSpPr>
          <p:nvPr/>
        </p:nvSpPr>
        <p:spPr>
          <a:xfrm rot="16200000">
            <a:off x="-537755" y="3629490"/>
            <a:ext cx="3142865" cy="375605"/>
          </a:xfrm>
          <a:prstGeom prst="rect">
            <a:avLst/>
          </a:prstGeom>
        </p:spPr>
        <p:txBody>
          <a:bodyPr>
            <a:noAutofit/>
          </a:bodyPr>
          <a:lstStyle>
            <a:lvl1pPr marL="268288" indent="-2682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Tx/>
              <a:buBlip>
                <a:blip r:embed="rId2"/>
              </a:buBlip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1pPr>
            <a:lvl2pPr marL="720725" indent="-26352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2pPr>
            <a:lvl3pPr marL="1163638" indent="-24923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3pPr>
            <a:lvl4pPr marL="1616075" indent="-2444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4pPr>
            <a:lvl5pPr marL="2058988" indent="-2301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accent3"/>
              </a:buClr>
              <a:buSzPct val="100000"/>
              <a:buNone/>
            </a:pPr>
            <a:r>
              <a:rPr lang="nb-NO" sz="1200" spc="300" dirty="0">
                <a:solidFill>
                  <a:schemeClr val="accent5"/>
                </a:solidFill>
                <a:latin typeface="Syne Medium" pitchFamily="2" charset="77"/>
              </a:rPr>
              <a:t>PROBABILITY OF EVENT</a:t>
            </a:r>
            <a:endParaRPr lang="en-US" sz="1200" dirty="0">
              <a:solidFill>
                <a:schemeClr val="accent5"/>
              </a:solidFill>
              <a:latin typeface="Syne Medium" pitchFamily="2" charset="77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0570FBF-BCE6-9752-DEB8-34D6CE0C6379}"/>
              </a:ext>
            </a:extLst>
          </p:cNvPr>
          <p:cNvCxnSpPr>
            <a:cxnSpLocks/>
          </p:cNvCxnSpPr>
          <p:nvPr/>
        </p:nvCxnSpPr>
        <p:spPr>
          <a:xfrm>
            <a:off x="1155175" y="5800286"/>
            <a:ext cx="4259261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2502E85-A6D3-CA07-CB96-5D2B3E577A20}"/>
              </a:ext>
            </a:extLst>
          </p:cNvPr>
          <p:cNvCxnSpPr>
            <a:cxnSpLocks/>
          </p:cNvCxnSpPr>
          <p:nvPr/>
        </p:nvCxnSpPr>
        <p:spPr>
          <a:xfrm flipV="1">
            <a:off x="1155175" y="1994187"/>
            <a:ext cx="0" cy="380609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Rectangle: Rounded Corners 7">
            <a:extLst>
              <a:ext uri="{FF2B5EF4-FFF2-40B4-BE49-F238E27FC236}">
                <a16:creationId xmlns:a16="http://schemas.microsoft.com/office/drawing/2014/main" id="{CB1C05F8-D90D-E077-F0D6-E6ACEBF87D69}"/>
              </a:ext>
            </a:extLst>
          </p:cNvPr>
          <p:cNvSpPr/>
          <p:nvPr/>
        </p:nvSpPr>
        <p:spPr>
          <a:xfrm>
            <a:off x="4028492" y="2853684"/>
            <a:ext cx="1312716" cy="65130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endParaRPr lang="en-US" sz="1600" b="1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19" name="Rectangle: Rounded Corners 7">
            <a:extLst>
              <a:ext uri="{FF2B5EF4-FFF2-40B4-BE49-F238E27FC236}">
                <a16:creationId xmlns:a16="http://schemas.microsoft.com/office/drawing/2014/main" id="{8529B863-F018-4623-2D84-7E537B2F01B2}"/>
              </a:ext>
            </a:extLst>
          </p:cNvPr>
          <p:cNvSpPr/>
          <p:nvPr/>
        </p:nvSpPr>
        <p:spPr>
          <a:xfrm>
            <a:off x="4028492" y="3595650"/>
            <a:ext cx="1312716" cy="65130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endParaRPr lang="en-US" sz="1600" b="1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20" name="Rectangle: Rounded Corners 7">
            <a:extLst>
              <a:ext uri="{FF2B5EF4-FFF2-40B4-BE49-F238E27FC236}">
                <a16:creationId xmlns:a16="http://schemas.microsoft.com/office/drawing/2014/main" id="{808C8AF7-8356-2EA4-302C-4EE5F07ADADE}"/>
              </a:ext>
            </a:extLst>
          </p:cNvPr>
          <p:cNvSpPr/>
          <p:nvPr/>
        </p:nvSpPr>
        <p:spPr>
          <a:xfrm>
            <a:off x="1233672" y="4316622"/>
            <a:ext cx="1312716" cy="65130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endParaRPr lang="en-US" sz="1600" b="1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21" name="Rectangle: Rounded Corners 7">
            <a:extLst>
              <a:ext uri="{FF2B5EF4-FFF2-40B4-BE49-F238E27FC236}">
                <a16:creationId xmlns:a16="http://schemas.microsoft.com/office/drawing/2014/main" id="{856F231D-A773-F8E0-CFB7-4C0CCCA23592}"/>
              </a:ext>
            </a:extLst>
          </p:cNvPr>
          <p:cNvSpPr/>
          <p:nvPr/>
        </p:nvSpPr>
        <p:spPr>
          <a:xfrm>
            <a:off x="2632628" y="4316621"/>
            <a:ext cx="1312716" cy="65130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endParaRPr lang="en-US" sz="1600" b="1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22" name="Rectangle: Rounded Corners 7">
            <a:extLst>
              <a:ext uri="{FF2B5EF4-FFF2-40B4-BE49-F238E27FC236}">
                <a16:creationId xmlns:a16="http://schemas.microsoft.com/office/drawing/2014/main" id="{4D836E84-2273-418C-0E4B-B1FC99B5179C}"/>
              </a:ext>
            </a:extLst>
          </p:cNvPr>
          <p:cNvSpPr/>
          <p:nvPr/>
        </p:nvSpPr>
        <p:spPr>
          <a:xfrm>
            <a:off x="1233672" y="5058588"/>
            <a:ext cx="1312716" cy="65130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endParaRPr lang="en-US" sz="1600" b="1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23" name="Rectangle: Rounded Corners 7">
            <a:extLst>
              <a:ext uri="{FF2B5EF4-FFF2-40B4-BE49-F238E27FC236}">
                <a16:creationId xmlns:a16="http://schemas.microsoft.com/office/drawing/2014/main" id="{B5DEA0DE-26CE-2786-F3A2-4B0DE23DE853}"/>
              </a:ext>
            </a:extLst>
          </p:cNvPr>
          <p:cNvSpPr/>
          <p:nvPr/>
        </p:nvSpPr>
        <p:spPr>
          <a:xfrm>
            <a:off x="2632628" y="5058587"/>
            <a:ext cx="1312716" cy="65130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endParaRPr lang="en-US" sz="1600" b="1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24" name="Rectangle: Rounded Corners 7">
            <a:extLst>
              <a:ext uri="{FF2B5EF4-FFF2-40B4-BE49-F238E27FC236}">
                <a16:creationId xmlns:a16="http://schemas.microsoft.com/office/drawing/2014/main" id="{F2CBE064-FEB9-2194-B49C-14DA8D636C1B}"/>
              </a:ext>
            </a:extLst>
          </p:cNvPr>
          <p:cNvSpPr/>
          <p:nvPr/>
        </p:nvSpPr>
        <p:spPr>
          <a:xfrm>
            <a:off x="4028492" y="4316621"/>
            <a:ext cx="1312716" cy="65130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endParaRPr lang="en-US" sz="1600" b="1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25" name="Rectangle: Rounded Corners 7">
            <a:extLst>
              <a:ext uri="{FF2B5EF4-FFF2-40B4-BE49-F238E27FC236}">
                <a16:creationId xmlns:a16="http://schemas.microsoft.com/office/drawing/2014/main" id="{85DFDA6B-F567-8A4D-C026-D4746E340E43}"/>
              </a:ext>
            </a:extLst>
          </p:cNvPr>
          <p:cNvSpPr/>
          <p:nvPr/>
        </p:nvSpPr>
        <p:spPr>
          <a:xfrm>
            <a:off x="4028492" y="5058587"/>
            <a:ext cx="1312716" cy="65130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endParaRPr lang="en-US" sz="1600" b="1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26" name="Rectangle: Rounded Corners 7">
            <a:extLst>
              <a:ext uri="{FF2B5EF4-FFF2-40B4-BE49-F238E27FC236}">
                <a16:creationId xmlns:a16="http://schemas.microsoft.com/office/drawing/2014/main" id="{E9B36A2A-7AA1-4903-2BB9-6FAE1885C411}"/>
              </a:ext>
            </a:extLst>
          </p:cNvPr>
          <p:cNvSpPr/>
          <p:nvPr/>
        </p:nvSpPr>
        <p:spPr>
          <a:xfrm>
            <a:off x="1233672" y="2132614"/>
            <a:ext cx="1312716" cy="65130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endParaRPr lang="en-US" sz="1600" b="1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27" name="Rectangle: Rounded Corners 7">
            <a:extLst>
              <a:ext uri="{FF2B5EF4-FFF2-40B4-BE49-F238E27FC236}">
                <a16:creationId xmlns:a16="http://schemas.microsoft.com/office/drawing/2014/main" id="{F02AD94B-94A8-9792-370F-CBAB5140D376}"/>
              </a:ext>
            </a:extLst>
          </p:cNvPr>
          <p:cNvSpPr/>
          <p:nvPr/>
        </p:nvSpPr>
        <p:spPr>
          <a:xfrm>
            <a:off x="2632628" y="2132613"/>
            <a:ext cx="1312716" cy="65130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endParaRPr lang="en-US" sz="1600" b="1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28" name="Rectangle: Rounded Corners 7">
            <a:extLst>
              <a:ext uri="{FF2B5EF4-FFF2-40B4-BE49-F238E27FC236}">
                <a16:creationId xmlns:a16="http://schemas.microsoft.com/office/drawing/2014/main" id="{47DAA931-5D7D-2A5B-CAE1-0F8003A2C7B0}"/>
              </a:ext>
            </a:extLst>
          </p:cNvPr>
          <p:cNvSpPr/>
          <p:nvPr/>
        </p:nvSpPr>
        <p:spPr>
          <a:xfrm>
            <a:off x="4028492" y="2132613"/>
            <a:ext cx="1312716" cy="65130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endParaRPr lang="en-US" sz="1600" b="1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23AFB5E-160D-4A51-EB21-092C2E05216C}"/>
              </a:ext>
            </a:extLst>
          </p:cNvPr>
          <p:cNvSpPr/>
          <p:nvPr/>
        </p:nvSpPr>
        <p:spPr>
          <a:xfrm>
            <a:off x="3076699" y="3468713"/>
            <a:ext cx="443902" cy="44390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r>
              <a:rPr lang="en-US" b="1" dirty="0">
                <a:solidFill>
                  <a:schemeClr val="tx1"/>
                </a:solidFill>
                <a:ea typeface="ＭＳ Ｐゴシック" charset="-128"/>
              </a:rPr>
              <a:t>2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F8C3D62-1033-9265-0C0A-8D22D7D4AC72}"/>
              </a:ext>
            </a:extLst>
          </p:cNvPr>
          <p:cNvSpPr/>
          <p:nvPr/>
        </p:nvSpPr>
        <p:spPr>
          <a:xfrm>
            <a:off x="3593313" y="3468713"/>
            <a:ext cx="443902" cy="44390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r>
              <a:rPr lang="en-US" b="1" dirty="0">
                <a:solidFill>
                  <a:schemeClr val="tx1"/>
                </a:solidFill>
                <a:ea typeface="ＭＳ Ｐゴシック" charset="-128"/>
              </a:rPr>
              <a:t>3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D43653A-47CD-B570-23E4-373CD3E06323}"/>
              </a:ext>
            </a:extLst>
          </p:cNvPr>
          <p:cNvSpPr/>
          <p:nvPr/>
        </p:nvSpPr>
        <p:spPr>
          <a:xfrm>
            <a:off x="2809571" y="3898069"/>
            <a:ext cx="443902" cy="44390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r>
              <a:rPr lang="en-US" b="1" dirty="0">
                <a:solidFill>
                  <a:schemeClr val="tx1"/>
                </a:solidFill>
                <a:ea typeface="ＭＳ Ｐゴシック" charset="-128"/>
              </a:rPr>
              <a:t>4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9A1B108-9E9E-6DFA-F052-352F230C76A1}"/>
              </a:ext>
            </a:extLst>
          </p:cNvPr>
          <p:cNvSpPr/>
          <p:nvPr/>
        </p:nvSpPr>
        <p:spPr>
          <a:xfrm>
            <a:off x="3333228" y="3898069"/>
            <a:ext cx="443902" cy="44390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r>
              <a:rPr lang="en-US" b="1" dirty="0">
                <a:solidFill>
                  <a:schemeClr val="tx1"/>
                </a:solidFill>
                <a:ea typeface="ＭＳ Ｐゴシック" charset="-128"/>
              </a:rPr>
              <a:t>5</a:t>
            </a:r>
          </a:p>
        </p:txBody>
      </p:sp>
      <p:sp>
        <p:nvSpPr>
          <p:cNvPr id="33" name="Title 5">
            <a:extLst>
              <a:ext uri="{FF2B5EF4-FFF2-40B4-BE49-F238E27FC236}">
                <a16:creationId xmlns:a16="http://schemas.microsoft.com/office/drawing/2014/main" id="{AC16CD1E-31CF-3401-69A6-6DD82BA06142}"/>
              </a:ext>
            </a:extLst>
          </p:cNvPr>
          <p:cNvSpPr txBox="1">
            <a:spLocks/>
          </p:cNvSpPr>
          <p:nvPr/>
        </p:nvSpPr>
        <p:spPr>
          <a:xfrm>
            <a:off x="845875" y="494149"/>
            <a:ext cx="10515600" cy="76889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accent5"/>
                </a:solidFill>
                <a:latin typeface="Syne SemiBold"/>
              </a:rPr>
              <a:t>Risk evaluation</a:t>
            </a:r>
            <a:endParaRPr lang="en-NO" sz="4000" b="1" dirty="0">
              <a:solidFill>
                <a:schemeClr val="accent5"/>
              </a:solidFill>
              <a:latin typeface="Syne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61560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797D6976-D2C9-7FD6-B938-0A22DC84E022}"/>
              </a:ext>
            </a:extLst>
          </p:cNvPr>
          <p:cNvSpPr txBox="1">
            <a:spLocks/>
          </p:cNvSpPr>
          <p:nvPr/>
        </p:nvSpPr>
        <p:spPr>
          <a:xfrm>
            <a:off x="564842" y="1959034"/>
            <a:ext cx="4324842" cy="395391"/>
          </a:xfrm>
          <a:prstGeom prst="rect">
            <a:avLst/>
          </a:prstGeom>
        </p:spPr>
        <p:txBody>
          <a:bodyPr>
            <a:noAutofit/>
          </a:bodyPr>
          <a:lstStyle>
            <a:lvl1pPr marL="268288" indent="-2682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Tx/>
              <a:buBlip>
                <a:blip r:embed="rId2"/>
              </a:buBlip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1pPr>
            <a:lvl2pPr marL="720725" indent="-26352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2pPr>
            <a:lvl3pPr marL="1163638" indent="-24923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3pPr>
            <a:lvl4pPr marL="1616075" indent="-2444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4pPr>
            <a:lvl5pPr marL="2058988" indent="-2301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accent3"/>
              </a:buClr>
              <a:buSzPct val="100000"/>
              <a:buNone/>
            </a:pPr>
            <a:r>
              <a:rPr lang="nb-NO" sz="1200" b="1" dirty="0">
                <a:solidFill>
                  <a:schemeClr val="accent5"/>
                </a:solidFill>
                <a:latin typeface="Syne SemiBold" pitchFamily="2" charset="77"/>
              </a:rPr>
              <a:t>CURRENT SUPPLIERS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0F30642-6109-A49A-6DEA-3C0ADB7836AC}"/>
              </a:ext>
            </a:extLst>
          </p:cNvPr>
          <p:cNvSpPr/>
          <p:nvPr/>
        </p:nvSpPr>
        <p:spPr>
          <a:xfrm>
            <a:off x="5901875" y="2056992"/>
            <a:ext cx="1312716" cy="372528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endParaRPr lang="en-US" sz="1600" b="1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9" name="Rectangle: Rounded Corners 7">
            <a:extLst>
              <a:ext uri="{FF2B5EF4-FFF2-40B4-BE49-F238E27FC236}">
                <a16:creationId xmlns:a16="http://schemas.microsoft.com/office/drawing/2014/main" id="{ABB1D531-1D71-EC19-8E68-D86D1138CCE2}"/>
              </a:ext>
            </a:extLst>
          </p:cNvPr>
          <p:cNvSpPr/>
          <p:nvPr/>
        </p:nvSpPr>
        <p:spPr>
          <a:xfrm>
            <a:off x="7273414" y="2056991"/>
            <a:ext cx="1312716" cy="372528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endParaRPr lang="en-US" sz="1600" b="1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10" name="Rectangle: Rounded Corners 7">
            <a:extLst>
              <a:ext uri="{FF2B5EF4-FFF2-40B4-BE49-F238E27FC236}">
                <a16:creationId xmlns:a16="http://schemas.microsoft.com/office/drawing/2014/main" id="{D69F8A82-8222-949C-A7F9-01FDD378F76C}"/>
              </a:ext>
            </a:extLst>
          </p:cNvPr>
          <p:cNvSpPr/>
          <p:nvPr/>
        </p:nvSpPr>
        <p:spPr>
          <a:xfrm>
            <a:off x="8644865" y="2056991"/>
            <a:ext cx="1312716" cy="372528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endParaRPr lang="en-US" sz="1600" b="1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62EDE97-B422-BA92-F7A6-CB0C7DCFC781}"/>
              </a:ext>
            </a:extLst>
          </p:cNvPr>
          <p:cNvSpPr txBox="1">
            <a:spLocks/>
          </p:cNvSpPr>
          <p:nvPr/>
        </p:nvSpPr>
        <p:spPr>
          <a:xfrm>
            <a:off x="5716751" y="2109484"/>
            <a:ext cx="1682964" cy="356929"/>
          </a:xfrm>
          <a:prstGeom prst="rect">
            <a:avLst/>
          </a:prstGeom>
        </p:spPr>
        <p:txBody>
          <a:bodyPr>
            <a:noAutofit/>
          </a:bodyPr>
          <a:lstStyle>
            <a:lvl1pPr marL="268288" indent="-2682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Tx/>
              <a:buBlip>
                <a:blip r:embed="rId2"/>
              </a:buBlip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1pPr>
            <a:lvl2pPr marL="720725" indent="-26352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2pPr>
            <a:lvl3pPr marL="1163638" indent="-24923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3pPr>
            <a:lvl4pPr marL="1616075" indent="-2444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4pPr>
            <a:lvl5pPr marL="2058988" indent="-2301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accent3"/>
              </a:buClr>
              <a:buSzPct val="100000"/>
              <a:buNone/>
            </a:pPr>
            <a:r>
              <a:rPr lang="en-GB" sz="1000" dirty="0">
                <a:solidFill>
                  <a:schemeClr val="bg2"/>
                </a:solidFill>
                <a:latin typeface="Syne Medium" pitchFamily="2" charset="77"/>
              </a:rPr>
              <a:t>SUPPLIER</a:t>
            </a:r>
          </a:p>
        </p:txBody>
      </p:sp>
      <p:sp>
        <p:nvSpPr>
          <p:cNvPr id="12" name="Rectangle: Rounded Corners 7">
            <a:extLst>
              <a:ext uri="{FF2B5EF4-FFF2-40B4-BE49-F238E27FC236}">
                <a16:creationId xmlns:a16="http://schemas.microsoft.com/office/drawing/2014/main" id="{60198EC0-1884-DC2E-C38C-3A727E25E1BE}"/>
              </a:ext>
            </a:extLst>
          </p:cNvPr>
          <p:cNvSpPr/>
          <p:nvPr/>
        </p:nvSpPr>
        <p:spPr>
          <a:xfrm>
            <a:off x="10016316" y="2053607"/>
            <a:ext cx="1312716" cy="372528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endParaRPr lang="en-US" sz="1600" b="1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5C94238-9BAF-91D4-4FE5-F3ADDF127C9F}"/>
              </a:ext>
            </a:extLst>
          </p:cNvPr>
          <p:cNvSpPr txBox="1">
            <a:spLocks/>
          </p:cNvSpPr>
          <p:nvPr/>
        </p:nvSpPr>
        <p:spPr>
          <a:xfrm>
            <a:off x="7088290" y="2109484"/>
            <a:ext cx="1682964" cy="356929"/>
          </a:xfrm>
          <a:prstGeom prst="rect">
            <a:avLst/>
          </a:prstGeom>
        </p:spPr>
        <p:txBody>
          <a:bodyPr>
            <a:noAutofit/>
          </a:bodyPr>
          <a:lstStyle>
            <a:lvl1pPr marL="268288" indent="-2682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Tx/>
              <a:buBlip>
                <a:blip r:embed="rId2"/>
              </a:buBlip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1pPr>
            <a:lvl2pPr marL="720725" indent="-26352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2pPr>
            <a:lvl3pPr marL="1163638" indent="-24923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3pPr>
            <a:lvl4pPr marL="1616075" indent="-2444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4pPr>
            <a:lvl5pPr marL="2058988" indent="-2301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accent3"/>
              </a:buClr>
              <a:buSzPct val="100000"/>
              <a:buNone/>
            </a:pPr>
            <a:r>
              <a:rPr lang="en-GB" sz="1000" dirty="0">
                <a:solidFill>
                  <a:schemeClr val="bg2"/>
                </a:solidFill>
                <a:latin typeface="Syne Medium" pitchFamily="2" charset="77"/>
              </a:rPr>
              <a:t>LOCATION(S)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8A59C553-9AED-62B9-358F-F9A357152295}"/>
              </a:ext>
            </a:extLst>
          </p:cNvPr>
          <p:cNvSpPr txBox="1">
            <a:spLocks/>
          </p:cNvSpPr>
          <p:nvPr/>
        </p:nvSpPr>
        <p:spPr>
          <a:xfrm>
            <a:off x="8459741" y="2109484"/>
            <a:ext cx="1682964" cy="356929"/>
          </a:xfrm>
          <a:prstGeom prst="rect">
            <a:avLst/>
          </a:prstGeom>
        </p:spPr>
        <p:txBody>
          <a:bodyPr>
            <a:noAutofit/>
          </a:bodyPr>
          <a:lstStyle>
            <a:lvl1pPr marL="268288" indent="-2682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Tx/>
              <a:buBlip>
                <a:blip r:embed="rId2"/>
              </a:buBlip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1pPr>
            <a:lvl2pPr marL="720725" indent="-26352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2pPr>
            <a:lvl3pPr marL="1163638" indent="-24923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3pPr>
            <a:lvl4pPr marL="1616075" indent="-2444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4pPr>
            <a:lvl5pPr marL="2058988" indent="-2301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accent3"/>
              </a:buClr>
              <a:buSzPct val="100000"/>
              <a:buNone/>
            </a:pPr>
            <a:r>
              <a:rPr lang="en-GB" sz="1000" dirty="0">
                <a:solidFill>
                  <a:schemeClr val="bg2"/>
                </a:solidFill>
                <a:latin typeface="Syne Medium" pitchFamily="2" charset="77"/>
              </a:rPr>
              <a:t>PRODUCTS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74334523-4F63-0A53-BD33-ABFC560DAFDD}"/>
              </a:ext>
            </a:extLst>
          </p:cNvPr>
          <p:cNvSpPr txBox="1">
            <a:spLocks/>
          </p:cNvSpPr>
          <p:nvPr/>
        </p:nvSpPr>
        <p:spPr>
          <a:xfrm>
            <a:off x="9831192" y="2109484"/>
            <a:ext cx="1682964" cy="356929"/>
          </a:xfrm>
          <a:prstGeom prst="rect">
            <a:avLst/>
          </a:prstGeom>
        </p:spPr>
        <p:txBody>
          <a:bodyPr>
            <a:noAutofit/>
          </a:bodyPr>
          <a:lstStyle>
            <a:lvl1pPr marL="268288" indent="-2682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Tx/>
              <a:buBlip>
                <a:blip r:embed="rId2"/>
              </a:buBlip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1pPr>
            <a:lvl2pPr marL="720725" indent="-26352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2pPr>
            <a:lvl3pPr marL="1163638" indent="-24923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3pPr>
            <a:lvl4pPr marL="1616075" indent="-2444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4pPr>
            <a:lvl5pPr marL="2058988" indent="-2301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accent3"/>
              </a:buClr>
              <a:buSzPct val="100000"/>
              <a:buNone/>
            </a:pPr>
            <a:r>
              <a:rPr lang="en-GB" sz="1000" dirty="0">
                <a:solidFill>
                  <a:schemeClr val="bg2"/>
                </a:solidFill>
                <a:latin typeface="Syne Medium" pitchFamily="2" charset="77"/>
              </a:rPr>
              <a:t>COMMENTS</a:t>
            </a:r>
          </a:p>
        </p:txBody>
      </p:sp>
      <p:sp>
        <p:nvSpPr>
          <p:cNvPr id="16" name="Rectangle: Rounded Corners 7">
            <a:extLst>
              <a:ext uri="{FF2B5EF4-FFF2-40B4-BE49-F238E27FC236}">
                <a16:creationId xmlns:a16="http://schemas.microsoft.com/office/drawing/2014/main" id="{3021CCAE-2492-B4FA-5A9F-2A58D79C00B0}"/>
              </a:ext>
            </a:extLst>
          </p:cNvPr>
          <p:cNvSpPr/>
          <p:nvPr/>
        </p:nvSpPr>
        <p:spPr>
          <a:xfrm>
            <a:off x="5901875" y="2501634"/>
            <a:ext cx="1312716" cy="36576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endParaRPr lang="en-US" sz="1600" b="1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id="{643D6E36-59A4-45B3-4A47-F0B3800C763F}"/>
              </a:ext>
            </a:extLst>
          </p:cNvPr>
          <p:cNvSpPr/>
          <p:nvPr/>
        </p:nvSpPr>
        <p:spPr>
          <a:xfrm>
            <a:off x="7273414" y="2501633"/>
            <a:ext cx="1312716" cy="36576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endParaRPr lang="en-US" sz="1600" b="1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18" name="Rectangle: Rounded Corners 7">
            <a:extLst>
              <a:ext uri="{FF2B5EF4-FFF2-40B4-BE49-F238E27FC236}">
                <a16:creationId xmlns:a16="http://schemas.microsoft.com/office/drawing/2014/main" id="{ACA4A50E-824E-E40E-DB3B-A1DF96E9BCAE}"/>
              </a:ext>
            </a:extLst>
          </p:cNvPr>
          <p:cNvSpPr/>
          <p:nvPr/>
        </p:nvSpPr>
        <p:spPr>
          <a:xfrm>
            <a:off x="8644865" y="2501633"/>
            <a:ext cx="1312716" cy="36576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endParaRPr lang="en-US" sz="1600" b="1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19" name="Rectangle: Rounded Corners 7">
            <a:extLst>
              <a:ext uri="{FF2B5EF4-FFF2-40B4-BE49-F238E27FC236}">
                <a16:creationId xmlns:a16="http://schemas.microsoft.com/office/drawing/2014/main" id="{64C6A432-A631-F035-C0EB-2FE54DEA5032}"/>
              </a:ext>
            </a:extLst>
          </p:cNvPr>
          <p:cNvSpPr/>
          <p:nvPr/>
        </p:nvSpPr>
        <p:spPr>
          <a:xfrm>
            <a:off x="10016316" y="2498249"/>
            <a:ext cx="1312716" cy="36576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endParaRPr lang="en-US" sz="1600" b="1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20" name="Rectangle: Rounded Corners 7">
            <a:extLst>
              <a:ext uri="{FF2B5EF4-FFF2-40B4-BE49-F238E27FC236}">
                <a16:creationId xmlns:a16="http://schemas.microsoft.com/office/drawing/2014/main" id="{AC0B127F-3638-20DC-0238-32D227DDD296}"/>
              </a:ext>
            </a:extLst>
          </p:cNvPr>
          <p:cNvSpPr/>
          <p:nvPr/>
        </p:nvSpPr>
        <p:spPr>
          <a:xfrm>
            <a:off x="5901875" y="2950459"/>
            <a:ext cx="1312716" cy="36576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endParaRPr lang="en-US" sz="1600" b="1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21" name="Rectangle: Rounded Corners 7">
            <a:extLst>
              <a:ext uri="{FF2B5EF4-FFF2-40B4-BE49-F238E27FC236}">
                <a16:creationId xmlns:a16="http://schemas.microsoft.com/office/drawing/2014/main" id="{AC8928D1-2BBB-D1D4-DA36-065425B2D5A0}"/>
              </a:ext>
            </a:extLst>
          </p:cNvPr>
          <p:cNvSpPr/>
          <p:nvPr/>
        </p:nvSpPr>
        <p:spPr>
          <a:xfrm>
            <a:off x="7273414" y="2950458"/>
            <a:ext cx="1312716" cy="36576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endParaRPr lang="en-US" sz="1600" b="1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22" name="Rectangle: Rounded Corners 7">
            <a:extLst>
              <a:ext uri="{FF2B5EF4-FFF2-40B4-BE49-F238E27FC236}">
                <a16:creationId xmlns:a16="http://schemas.microsoft.com/office/drawing/2014/main" id="{3C6C028A-34F4-2DDC-FE74-717F0113D90D}"/>
              </a:ext>
            </a:extLst>
          </p:cNvPr>
          <p:cNvSpPr/>
          <p:nvPr/>
        </p:nvSpPr>
        <p:spPr>
          <a:xfrm>
            <a:off x="8644865" y="2950458"/>
            <a:ext cx="1312716" cy="36576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endParaRPr lang="en-US" sz="1600" b="1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23" name="Rectangle: Rounded Corners 7">
            <a:extLst>
              <a:ext uri="{FF2B5EF4-FFF2-40B4-BE49-F238E27FC236}">
                <a16:creationId xmlns:a16="http://schemas.microsoft.com/office/drawing/2014/main" id="{FDFAD81C-192E-42B7-A869-4E69CD8FE136}"/>
              </a:ext>
            </a:extLst>
          </p:cNvPr>
          <p:cNvSpPr/>
          <p:nvPr/>
        </p:nvSpPr>
        <p:spPr>
          <a:xfrm>
            <a:off x="10016316" y="2947074"/>
            <a:ext cx="1312716" cy="36576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endParaRPr lang="en-US" sz="1600" b="1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24" name="Rectangle: Rounded Corners 7">
            <a:extLst>
              <a:ext uri="{FF2B5EF4-FFF2-40B4-BE49-F238E27FC236}">
                <a16:creationId xmlns:a16="http://schemas.microsoft.com/office/drawing/2014/main" id="{5C15C752-C9BD-2972-1BA2-FDB3ACF0978A}"/>
              </a:ext>
            </a:extLst>
          </p:cNvPr>
          <p:cNvSpPr/>
          <p:nvPr/>
        </p:nvSpPr>
        <p:spPr>
          <a:xfrm>
            <a:off x="5901875" y="3393233"/>
            <a:ext cx="1312716" cy="36576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endParaRPr lang="en-US" sz="1600" b="1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25" name="Rectangle: Rounded Corners 7">
            <a:extLst>
              <a:ext uri="{FF2B5EF4-FFF2-40B4-BE49-F238E27FC236}">
                <a16:creationId xmlns:a16="http://schemas.microsoft.com/office/drawing/2014/main" id="{B900494B-D10C-C5D3-89E2-C2DA02AD0483}"/>
              </a:ext>
            </a:extLst>
          </p:cNvPr>
          <p:cNvSpPr/>
          <p:nvPr/>
        </p:nvSpPr>
        <p:spPr>
          <a:xfrm>
            <a:off x="7273414" y="3393232"/>
            <a:ext cx="1312716" cy="36576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endParaRPr lang="en-US" sz="1600" b="1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26" name="Rectangle: Rounded Corners 7">
            <a:extLst>
              <a:ext uri="{FF2B5EF4-FFF2-40B4-BE49-F238E27FC236}">
                <a16:creationId xmlns:a16="http://schemas.microsoft.com/office/drawing/2014/main" id="{BA2B7C7C-4C2F-EF00-E317-5684DBF3BB17}"/>
              </a:ext>
            </a:extLst>
          </p:cNvPr>
          <p:cNvSpPr/>
          <p:nvPr/>
        </p:nvSpPr>
        <p:spPr>
          <a:xfrm>
            <a:off x="8644865" y="3393232"/>
            <a:ext cx="1312716" cy="36576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endParaRPr lang="en-US" sz="1600" b="1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27" name="Rectangle: Rounded Corners 7">
            <a:extLst>
              <a:ext uri="{FF2B5EF4-FFF2-40B4-BE49-F238E27FC236}">
                <a16:creationId xmlns:a16="http://schemas.microsoft.com/office/drawing/2014/main" id="{7FFF9D89-9B39-F4AF-D255-694B46F22F2A}"/>
              </a:ext>
            </a:extLst>
          </p:cNvPr>
          <p:cNvSpPr/>
          <p:nvPr/>
        </p:nvSpPr>
        <p:spPr>
          <a:xfrm>
            <a:off x="10016316" y="3389848"/>
            <a:ext cx="1312716" cy="36576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endParaRPr lang="en-US" sz="1600" b="1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28" name="Rectangle: Rounded Corners 7">
            <a:extLst>
              <a:ext uri="{FF2B5EF4-FFF2-40B4-BE49-F238E27FC236}">
                <a16:creationId xmlns:a16="http://schemas.microsoft.com/office/drawing/2014/main" id="{1003E917-D427-BC72-CA94-244C147795B4}"/>
              </a:ext>
            </a:extLst>
          </p:cNvPr>
          <p:cNvSpPr/>
          <p:nvPr/>
        </p:nvSpPr>
        <p:spPr>
          <a:xfrm>
            <a:off x="5901875" y="3842058"/>
            <a:ext cx="1312716" cy="36576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endParaRPr lang="en-US" sz="1600" b="1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29" name="Rectangle: Rounded Corners 7">
            <a:extLst>
              <a:ext uri="{FF2B5EF4-FFF2-40B4-BE49-F238E27FC236}">
                <a16:creationId xmlns:a16="http://schemas.microsoft.com/office/drawing/2014/main" id="{EA5E7202-4CA9-896A-D509-6BF055F6405C}"/>
              </a:ext>
            </a:extLst>
          </p:cNvPr>
          <p:cNvSpPr/>
          <p:nvPr/>
        </p:nvSpPr>
        <p:spPr>
          <a:xfrm>
            <a:off x="7273414" y="3842057"/>
            <a:ext cx="1312716" cy="36576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endParaRPr lang="en-US" sz="1600" b="1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30" name="Rectangle: Rounded Corners 7">
            <a:extLst>
              <a:ext uri="{FF2B5EF4-FFF2-40B4-BE49-F238E27FC236}">
                <a16:creationId xmlns:a16="http://schemas.microsoft.com/office/drawing/2014/main" id="{6626D2B3-0ECF-1FF8-4F5C-80A648D26340}"/>
              </a:ext>
            </a:extLst>
          </p:cNvPr>
          <p:cNvSpPr/>
          <p:nvPr/>
        </p:nvSpPr>
        <p:spPr>
          <a:xfrm>
            <a:off x="8644865" y="3842057"/>
            <a:ext cx="1312716" cy="36576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endParaRPr lang="en-US" sz="1600" b="1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31" name="Rectangle: Rounded Corners 7">
            <a:extLst>
              <a:ext uri="{FF2B5EF4-FFF2-40B4-BE49-F238E27FC236}">
                <a16:creationId xmlns:a16="http://schemas.microsoft.com/office/drawing/2014/main" id="{8B8D3FE5-6C22-F875-0E4C-ED7807118D10}"/>
              </a:ext>
            </a:extLst>
          </p:cNvPr>
          <p:cNvSpPr/>
          <p:nvPr/>
        </p:nvSpPr>
        <p:spPr>
          <a:xfrm>
            <a:off x="10016316" y="3838673"/>
            <a:ext cx="1312716" cy="36576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endParaRPr lang="en-US" sz="1600" b="1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32" name="Rectangle: Rounded Corners 7">
            <a:extLst>
              <a:ext uri="{FF2B5EF4-FFF2-40B4-BE49-F238E27FC236}">
                <a16:creationId xmlns:a16="http://schemas.microsoft.com/office/drawing/2014/main" id="{279749D1-2662-8AF0-634B-29B698077CE2}"/>
              </a:ext>
            </a:extLst>
          </p:cNvPr>
          <p:cNvSpPr/>
          <p:nvPr/>
        </p:nvSpPr>
        <p:spPr>
          <a:xfrm>
            <a:off x="5901875" y="4287499"/>
            <a:ext cx="1312716" cy="36576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endParaRPr lang="en-US" sz="1600" b="1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33" name="Rectangle: Rounded Corners 7">
            <a:extLst>
              <a:ext uri="{FF2B5EF4-FFF2-40B4-BE49-F238E27FC236}">
                <a16:creationId xmlns:a16="http://schemas.microsoft.com/office/drawing/2014/main" id="{B46D9893-8298-12DE-D7B9-B71FB0B16630}"/>
              </a:ext>
            </a:extLst>
          </p:cNvPr>
          <p:cNvSpPr/>
          <p:nvPr/>
        </p:nvSpPr>
        <p:spPr>
          <a:xfrm>
            <a:off x="7273414" y="4287498"/>
            <a:ext cx="1312716" cy="36576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endParaRPr lang="en-US" sz="1600" b="1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34" name="Rectangle: Rounded Corners 7">
            <a:extLst>
              <a:ext uri="{FF2B5EF4-FFF2-40B4-BE49-F238E27FC236}">
                <a16:creationId xmlns:a16="http://schemas.microsoft.com/office/drawing/2014/main" id="{6D18BA1B-D63C-C58F-8521-BBA50D2C2C9C}"/>
              </a:ext>
            </a:extLst>
          </p:cNvPr>
          <p:cNvSpPr/>
          <p:nvPr/>
        </p:nvSpPr>
        <p:spPr>
          <a:xfrm>
            <a:off x="8644865" y="4287498"/>
            <a:ext cx="1312716" cy="36576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endParaRPr lang="en-US" sz="1600" b="1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35" name="Rectangle: Rounded Corners 7">
            <a:extLst>
              <a:ext uri="{FF2B5EF4-FFF2-40B4-BE49-F238E27FC236}">
                <a16:creationId xmlns:a16="http://schemas.microsoft.com/office/drawing/2014/main" id="{44705EFB-F612-14DE-CD3F-6A3D165DEF43}"/>
              </a:ext>
            </a:extLst>
          </p:cNvPr>
          <p:cNvSpPr/>
          <p:nvPr/>
        </p:nvSpPr>
        <p:spPr>
          <a:xfrm>
            <a:off x="10016316" y="4284114"/>
            <a:ext cx="1312716" cy="36576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endParaRPr lang="en-US" sz="1600" b="1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36" name="Rectangle: Rounded Corners 7">
            <a:extLst>
              <a:ext uri="{FF2B5EF4-FFF2-40B4-BE49-F238E27FC236}">
                <a16:creationId xmlns:a16="http://schemas.microsoft.com/office/drawing/2014/main" id="{1B8BB980-F9FA-FD0B-EA1E-2275CB8FFEB3}"/>
              </a:ext>
            </a:extLst>
          </p:cNvPr>
          <p:cNvSpPr/>
          <p:nvPr/>
        </p:nvSpPr>
        <p:spPr>
          <a:xfrm>
            <a:off x="5901875" y="4736324"/>
            <a:ext cx="1312716" cy="36576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endParaRPr lang="en-US" sz="1600" b="1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37" name="Rectangle: Rounded Corners 7">
            <a:extLst>
              <a:ext uri="{FF2B5EF4-FFF2-40B4-BE49-F238E27FC236}">
                <a16:creationId xmlns:a16="http://schemas.microsoft.com/office/drawing/2014/main" id="{03F3FBFB-D73B-B6F6-E4D7-4B8B4C1714C9}"/>
              </a:ext>
            </a:extLst>
          </p:cNvPr>
          <p:cNvSpPr/>
          <p:nvPr/>
        </p:nvSpPr>
        <p:spPr>
          <a:xfrm>
            <a:off x="7273414" y="4736323"/>
            <a:ext cx="1312716" cy="36576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endParaRPr lang="en-US" sz="1600" b="1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38" name="Rectangle: Rounded Corners 7">
            <a:extLst>
              <a:ext uri="{FF2B5EF4-FFF2-40B4-BE49-F238E27FC236}">
                <a16:creationId xmlns:a16="http://schemas.microsoft.com/office/drawing/2014/main" id="{FA84117F-9F85-34E1-F5C5-B48B8FC69FDE}"/>
              </a:ext>
            </a:extLst>
          </p:cNvPr>
          <p:cNvSpPr/>
          <p:nvPr/>
        </p:nvSpPr>
        <p:spPr>
          <a:xfrm>
            <a:off x="8644865" y="4736323"/>
            <a:ext cx="1312716" cy="36576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endParaRPr lang="en-US" sz="1600" b="1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39" name="Rectangle: Rounded Corners 7">
            <a:extLst>
              <a:ext uri="{FF2B5EF4-FFF2-40B4-BE49-F238E27FC236}">
                <a16:creationId xmlns:a16="http://schemas.microsoft.com/office/drawing/2014/main" id="{55B913C4-567D-A38D-A46C-32E6E9B1B98B}"/>
              </a:ext>
            </a:extLst>
          </p:cNvPr>
          <p:cNvSpPr/>
          <p:nvPr/>
        </p:nvSpPr>
        <p:spPr>
          <a:xfrm>
            <a:off x="10016316" y="4732939"/>
            <a:ext cx="1312716" cy="36576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endParaRPr lang="en-US" sz="1600" b="1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40" name="Rectangle: Rounded Corners 7">
            <a:extLst>
              <a:ext uri="{FF2B5EF4-FFF2-40B4-BE49-F238E27FC236}">
                <a16:creationId xmlns:a16="http://schemas.microsoft.com/office/drawing/2014/main" id="{5F9CAB4F-4B5B-E977-F415-A111011C3617}"/>
              </a:ext>
            </a:extLst>
          </p:cNvPr>
          <p:cNvSpPr/>
          <p:nvPr/>
        </p:nvSpPr>
        <p:spPr>
          <a:xfrm>
            <a:off x="5901875" y="5179098"/>
            <a:ext cx="1312716" cy="36576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endParaRPr lang="en-US" sz="1600" b="1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41" name="Rectangle: Rounded Corners 7">
            <a:extLst>
              <a:ext uri="{FF2B5EF4-FFF2-40B4-BE49-F238E27FC236}">
                <a16:creationId xmlns:a16="http://schemas.microsoft.com/office/drawing/2014/main" id="{698238F2-22F4-2991-0A5A-EC74206E19EB}"/>
              </a:ext>
            </a:extLst>
          </p:cNvPr>
          <p:cNvSpPr/>
          <p:nvPr/>
        </p:nvSpPr>
        <p:spPr>
          <a:xfrm>
            <a:off x="7273414" y="5179097"/>
            <a:ext cx="1312716" cy="36576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endParaRPr lang="en-US" sz="1600" b="1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42" name="Rectangle: Rounded Corners 7">
            <a:extLst>
              <a:ext uri="{FF2B5EF4-FFF2-40B4-BE49-F238E27FC236}">
                <a16:creationId xmlns:a16="http://schemas.microsoft.com/office/drawing/2014/main" id="{A8BCC645-54F7-9E62-6230-33334AF7ADA0}"/>
              </a:ext>
            </a:extLst>
          </p:cNvPr>
          <p:cNvSpPr/>
          <p:nvPr/>
        </p:nvSpPr>
        <p:spPr>
          <a:xfrm>
            <a:off x="8644865" y="5179097"/>
            <a:ext cx="1312716" cy="36576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endParaRPr lang="en-US" sz="1600" b="1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43" name="Rectangle: Rounded Corners 7">
            <a:extLst>
              <a:ext uri="{FF2B5EF4-FFF2-40B4-BE49-F238E27FC236}">
                <a16:creationId xmlns:a16="http://schemas.microsoft.com/office/drawing/2014/main" id="{EA991B46-7E07-1D5E-5E68-8670B42EDB23}"/>
              </a:ext>
            </a:extLst>
          </p:cNvPr>
          <p:cNvSpPr/>
          <p:nvPr/>
        </p:nvSpPr>
        <p:spPr>
          <a:xfrm>
            <a:off x="10016316" y="5175713"/>
            <a:ext cx="1312716" cy="36576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endParaRPr lang="en-US" sz="1600" b="1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44" name="Rectangle: Rounded Corners 7">
            <a:extLst>
              <a:ext uri="{FF2B5EF4-FFF2-40B4-BE49-F238E27FC236}">
                <a16:creationId xmlns:a16="http://schemas.microsoft.com/office/drawing/2014/main" id="{FC904916-3792-A042-8D9B-51AF09B41419}"/>
              </a:ext>
            </a:extLst>
          </p:cNvPr>
          <p:cNvSpPr/>
          <p:nvPr/>
        </p:nvSpPr>
        <p:spPr>
          <a:xfrm>
            <a:off x="5901875" y="5627923"/>
            <a:ext cx="1312716" cy="36576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endParaRPr lang="en-US" sz="1600" b="1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45" name="Rectangle: Rounded Corners 7">
            <a:extLst>
              <a:ext uri="{FF2B5EF4-FFF2-40B4-BE49-F238E27FC236}">
                <a16:creationId xmlns:a16="http://schemas.microsoft.com/office/drawing/2014/main" id="{0704C5AC-0B47-B330-A842-E06D6E599B9B}"/>
              </a:ext>
            </a:extLst>
          </p:cNvPr>
          <p:cNvSpPr/>
          <p:nvPr/>
        </p:nvSpPr>
        <p:spPr>
          <a:xfrm>
            <a:off x="7273414" y="5627922"/>
            <a:ext cx="1312716" cy="36576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endParaRPr lang="en-US" sz="1600" b="1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46" name="Rectangle: Rounded Corners 7">
            <a:extLst>
              <a:ext uri="{FF2B5EF4-FFF2-40B4-BE49-F238E27FC236}">
                <a16:creationId xmlns:a16="http://schemas.microsoft.com/office/drawing/2014/main" id="{3CF7CFED-E3F4-DBB2-F24E-6E17CFB40415}"/>
              </a:ext>
            </a:extLst>
          </p:cNvPr>
          <p:cNvSpPr/>
          <p:nvPr/>
        </p:nvSpPr>
        <p:spPr>
          <a:xfrm>
            <a:off x="8644865" y="5627922"/>
            <a:ext cx="1312716" cy="36576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endParaRPr lang="en-US" sz="1600" b="1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47" name="Rectangle: Rounded Corners 7">
            <a:extLst>
              <a:ext uri="{FF2B5EF4-FFF2-40B4-BE49-F238E27FC236}">
                <a16:creationId xmlns:a16="http://schemas.microsoft.com/office/drawing/2014/main" id="{EB5A451E-ABD5-93CA-2280-931B553F879B}"/>
              </a:ext>
            </a:extLst>
          </p:cNvPr>
          <p:cNvSpPr/>
          <p:nvPr/>
        </p:nvSpPr>
        <p:spPr>
          <a:xfrm>
            <a:off x="10016316" y="5624538"/>
            <a:ext cx="1312716" cy="36576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endParaRPr lang="en-US" sz="1600" b="1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48" name="Text Placeholder 8">
            <a:extLst>
              <a:ext uri="{FF2B5EF4-FFF2-40B4-BE49-F238E27FC236}">
                <a16:creationId xmlns:a16="http://schemas.microsoft.com/office/drawing/2014/main" id="{7870CAE6-C429-7397-D672-D41125BE9972}"/>
              </a:ext>
            </a:extLst>
          </p:cNvPr>
          <p:cNvSpPr txBox="1">
            <a:spLocks/>
          </p:cNvSpPr>
          <p:nvPr/>
        </p:nvSpPr>
        <p:spPr>
          <a:xfrm>
            <a:off x="6409143" y="1539799"/>
            <a:ext cx="4490251" cy="451870"/>
          </a:xfrm>
          <a:prstGeom prst="rect">
            <a:avLst/>
          </a:prstGeom>
        </p:spPr>
        <p:txBody>
          <a:bodyPr>
            <a:noAutofit/>
          </a:bodyPr>
          <a:lstStyle>
            <a:lvl1pPr marL="268288" indent="-2682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Tx/>
              <a:buBlip>
                <a:blip r:embed="rId2"/>
              </a:buBlip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1pPr>
            <a:lvl2pPr marL="720725" indent="-26352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2pPr>
            <a:lvl3pPr marL="1163638" indent="-24923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3pPr>
            <a:lvl4pPr marL="1616075" indent="-2444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4pPr>
            <a:lvl5pPr marL="2058988" indent="-2301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accent3"/>
              </a:buClr>
              <a:buSzPct val="100000"/>
              <a:buNone/>
            </a:pPr>
            <a:r>
              <a:rPr lang="nb-NO" sz="1200" b="1" dirty="0">
                <a:solidFill>
                  <a:schemeClr val="accent5"/>
                </a:solidFill>
                <a:latin typeface="Syne SemiBold" pitchFamily="2" charset="77"/>
              </a:rPr>
              <a:t>POTENTIAL NEW SUPPLIERS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0EC3772-7E86-C17F-44DF-984C1B442491}"/>
              </a:ext>
            </a:extLst>
          </p:cNvPr>
          <p:cNvCxnSpPr>
            <a:cxnSpLocks/>
          </p:cNvCxnSpPr>
          <p:nvPr/>
        </p:nvCxnSpPr>
        <p:spPr>
          <a:xfrm>
            <a:off x="862567" y="5739326"/>
            <a:ext cx="4124317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Placeholder 8">
            <a:extLst>
              <a:ext uri="{FF2B5EF4-FFF2-40B4-BE49-F238E27FC236}">
                <a16:creationId xmlns:a16="http://schemas.microsoft.com/office/drawing/2014/main" id="{35E13FB4-A490-BBBC-0CC3-C24E5F43258C}"/>
              </a:ext>
            </a:extLst>
          </p:cNvPr>
          <p:cNvSpPr txBox="1">
            <a:spLocks/>
          </p:cNvSpPr>
          <p:nvPr/>
        </p:nvSpPr>
        <p:spPr>
          <a:xfrm>
            <a:off x="800417" y="5804792"/>
            <a:ext cx="1181814" cy="356929"/>
          </a:xfrm>
          <a:prstGeom prst="rect">
            <a:avLst/>
          </a:prstGeom>
        </p:spPr>
        <p:txBody>
          <a:bodyPr>
            <a:noAutofit/>
          </a:bodyPr>
          <a:lstStyle>
            <a:lvl1pPr marL="268288" indent="-2682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Tx/>
              <a:buBlip>
                <a:blip r:embed="rId2"/>
              </a:buBlip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1pPr>
            <a:lvl2pPr marL="720725" indent="-26352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2pPr>
            <a:lvl3pPr marL="1163638" indent="-24923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3pPr>
            <a:lvl4pPr marL="1616075" indent="-2444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4pPr>
            <a:lvl5pPr marL="2058988" indent="-2301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accent3"/>
              </a:buClr>
              <a:buSzPct val="100000"/>
              <a:buNone/>
            </a:pPr>
            <a:r>
              <a:rPr lang="en-GB" sz="1000" dirty="0">
                <a:solidFill>
                  <a:schemeClr val="accent5"/>
                </a:solidFill>
                <a:latin typeface="Syne Medium" pitchFamily="2" charset="77"/>
              </a:rPr>
              <a:t>SUPPLIER A</a:t>
            </a:r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9B0E2BEA-A787-35D3-EBD6-03353EB12E22}"/>
              </a:ext>
            </a:extLst>
          </p:cNvPr>
          <p:cNvSpPr txBox="1">
            <a:spLocks/>
          </p:cNvSpPr>
          <p:nvPr/>
        </p:nvSpPr>
        <p:spPr>
          <a:xfrm>
            <a:off x="1875789" y="5804792"/>
            <a:ext cx="1063791" cy="356929"/>
          </a:xfrm>
          <a:prstGeom prst="rect">
            <a:avLst/>
          </a:prstGeom>
        </p:spPr>
        <p:txBody>
          <a:bodyPr>
            <a:noAutofit/>
          </a:bodyPr>
          <a:lstStyle>
            <a:lvl1pPr marL="268288" indent="-2682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Tx/>
              <a:buBlip>
                <a:blip r:embed="rId2"/>
              </a:buBlip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1pPr>
            <a:lvl2pPr marL="720725" indent="-26352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2pPr>
            <a:lvl3pPr marL="1163638" indent="-24923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3pPr>
            <a:lvl4pPr marL="1616075" indent="-2444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4pPr>
            <a:lvl5pPr marL="2058988" indent="-2301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accent3"/>
              </a:buClr>
              <a:buSzPct val="100000"/>
              <a:buNone/>
            </a:pPr>
            <a:r>
              <a:rPr lang="en-GB" sz="1000" dirty="0">
                <a:solidFill>
                  <a:schemeClr val="accent5"/>
                </a:solidFill>
                <a:latin typeface="Syne Medium" pitchFamily="2" charset="77"/>
              </a:rPr>
              <a:t>SUPPLIER B</a:t>
            </a:r>
          </a:p>
        </p:txBody>
      </p:sp>
      <p:sp>
        <p:nvSpPr>
          <p:cNvPr id="52" name="Text Placeholder 8">
            <a:extLst>
              <a:ext uri="{FF2B5EF4-FFF2-40B4-BE49-F238E27FC236}">
                <a16:creationId xmlns:a16="http://schemas.microsoft.com/office/drawing/2014/main" id="{CF472884-FC9D-6D27-7322-2A66ACECB7B4}"/>
              </a:ext>
            </a:extLst>
          </p:cNvPr>
          <p:cNvSpPr txBox="1">
            <a:spLocks/>
          </p:cNvSpPr>
          <p:nvPr/>
        </p:nvSpPr>
        <p:spPr>
          <a:xfrm>
            <a:off x="2909650" y="5804792"/>
            <a:ext cx="984325" cy="356929"/>
          </a:xfrm>
          <a:prstGeom prst="rect">
            <a:avLst/>
          </a:prstGeom>
        </p:spPr>
        <p:txBody>
          <a:bodyPr>
            <a:noAutofit/>
          </a:bodyPr>
          <a:lstStyle>
            <a:lvl1pPr marL="268288" indent="-2682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Tx/>
              <a:buBlip>
                <a:blip r:embed="rId2"/>
              </a:buBlip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1pPr>
            <a:lvl2pPr marL="720725" indent="-26352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2pPr>
            <a:lvl3pPr marL="1163638" indent="-24923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3pPr>
            <a:lvl4pPr marL="1616075" indent="-2444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4pPr>
            <a:lvl5pPr marL="2058988" indent="-2301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accent3"/>
              </a:buClr>
              <a:buSzPct val="100000"/>
              <a:buNone/>
            </a:pPr>
            <a:r>
              <a:rPr lang="en-GB" sz="1000" dirty="0">
                <a:solidFill>
                  <a:schemeClr val="accent5"/>
                </a:solidFill>
                <a:latin typeface="Syne Medium" pitchFamily="2" charset="77"/>
              </a:rPr>
              <a:t>SUPPLIER C</a:t>
            </a:r>
          </a:p>
        </p:txBody>
      </p:sp>
      <p:sp>
        <p:nvSpPr>
          <p:cNvPr id="53" name="Text Placeholder 8">
            <a:extLst>
              <a:ext uri="{FF2B5EF4-FFF2-40B4-BE49-F238E27FC236}">
                <a16:creationId xmlns:a16="http://schemas.microsoft.com/office/drawing/2014/main" id="{3423D31B-C477-ABE5-2EBE-AB04925564BA}"/>
              </a:ext>
            </a:extLst>
          </p:cNvPr>
          <p:cNvSpPr txBox="1">
            <a:spLocks/>
          </p:cNvSpPr>
          <p:nvPr/>
        </p:nvSpPr>
        <p:spPr>
          <a:xfrm>
            <a:off x="3914009" y="5804792"/>
            <a:ext cx="984325" cy="356929"/>
          </a:xfrm>
          <a:prstGeom prst="rect">
            <a:avLst/>
          </a:prstGeom>
        </p:spPr>
        <p:txBody>
          <a:bodyPr>
            <a:noAutofit/>
          </a:bodyPr>
          <a:lstStyle>
            <a:lvl1pPr marL="268288" indent="-2682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Tx/>
              <a:buBlip>
                <a:blip r:embed="rId2"/>
              </a:buBlip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1pPr>
            <a:lvl2pPr marL="720725" indent="-26352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2pPr>
            <a:lvl3pPr marL="1163638" indent="-24923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3pPr>
            <a:lvl4pPr marL="1616075" indent="-2444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4pPr>
            <a:lvl5pPr marL="2058988" indent="-2301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accent3"/>
              </a:buClr>
              <a:buSzPct val="100000"/>
              <a:buNone/>
            </a:pPr>
            <a:r>
              <a:rPr lang="en-GB" sz="1000" dirty="0">
                <a:solidFill>
                  <a:schemeClr val="accent5"/>
                </a:solidFill>
                <a:latin typeface="Syne Medium" pitchFamily="2" charset="77"/>
              </a:rPr>
              <a:t>TOTAL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2CDD4D6-8916-9C0F-A907-859C510C9193}"/>
              </a:ext>
            </a:extLst>
          </p:cNvPr>
          <p:cNvSpPr/>
          <p:nvPr/>
        </p:nvSpPr>
        <p:spPr>
          <a:xfrm>
            <a:off x="4219322" y="2546016"/>
            <a:ext cx="360420" cy="31933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B04B7BE-85C2-A353-8096-9FE9058B86D4}"/>
              </a:ext>
            </a:extLst>
          </p:cNvPr>
          <p:cNvSpPr/>
          <p:nvPr/>
        </p:nvSpPr>
        <p:spPr>
          <a:xfrm>
            <a:off x="3221603" y="2546016"/>
            <a:ext cx="360420" cy="15033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492183F-09CE-1CC3-DD61-039C64B15E13}"/>
              </a:ext>
            </a:extLst>
          </p:cNvPr>
          <p:cNvSpPr/>
          <p:nvPr/>
        </p:nvSpPr>
        <p:spPr>
          <a:xfrm>
            <a:off x="2223884" y="4045938"/>
            <a:ext cx="360420" cy="103536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0328560-C131-2CF5-8668-D2EB71547A54}"/>
              </a:ext>
            </a:extLst>
          </p:cNvPr>
          <p:cNvSpPr/>
          <p:nvPr/>
        </p:nvSpPr>
        <p:spPr>
          <a:xfrm>
            <a:off x="1208317" y="5084071"/>
            <a:ext cx="360420" cy="6579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58" name="Text Placeholder 8">
            <a:extLst>
              <a:ext uri="{FF2B5EF4-FFF2-40B4-BE49-F238E27FC236}">
                <a16:creationId xmlns:a16="http://schemas.microsoft.com/office/drawing/2014/main" id="{6AF5BD63-3311-6656-BA0B-17FC9677EDDF}"/>
              </a:ext>
            </a:extLst>
          </p:cNvPr>
          <p:cNvSpPr txBox="1">
            <a:spLocks/>
          </p:cNvSpPr>
          <p:nvPr/>
        </p:nvSpPr>
        <p:spPr>
          <a:xfrm>
            <a:off x="4057018" y="2547739"/>
            <a:ext cx="711420" cy="356929"/>
          </a:xfrm>
          <a:prstGeom prst="rect">
            <a:avLst/>
          </a:prstGeom>
        </p:spPr>
        <p:txBody>
          <a:bodyPr>
            <a:noAutofit/>
          </a:bodyPr>
          <a:lstStyle>
            <a:lvl1pPr marL="268288" indent="-2682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Tx/>
              <a:buBlip>
                <a:blip r:embed="rId2"/>
              </a:buBlip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1pPr>
            <a:lvl2pPr marL="720725" indent="-26352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2pPr>
            <a:lvl3pPr marL="1163638" indent="-24923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3pPr>
            <a:lvl4pPr marL="1616075" indent="-2444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4pPr>
            <a:lvl5pPr marL="2058988" indent="-2301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accent3"/>
              </a:buClr>
              <a:buSzPct val="100000"/>
              <a:buNone/>
            </a:pPr>
            <a:r>
              <a:rPr lang="en-GB" sz="1200" dirty="0">
                <a:solidFill>
                  <a:schemeClr val="bg2"/>
                </a:solidFill>
                <a:latin typeface="Syne Medium" pitchFamily="2" charset="77"/>
              </a:rPr>
              <a:t>65</a:t>
            </a:r>
          </a:p>
        </p:txBody>
      </p:sp>
      <p:sp>
        <p:nvSpPr>
          <p:cNvPr id="59" name="Text Placeholder 8">
            <a:extLst>
              <a:ext uri="{FF2B5EF4-FFF2-40B4-BE49-F238E27FC236}">
                <a16:creationId xmlns:a16="http://schemas.microsoft.com/office/drawing/2014/main" id="{1915E62E-38E9-A30E-1962-0079CDCD9913}"/>
              </a:ext>
            </a:extLst>
          </p:cNvPr>
          <p:cNvSpPr txBox="1">
            <a:spLocks/>
          </p:cNvSpPr>
          <p:nvPr/>
        </p:nvSpPr>
        <p:spPr>
          <a:xfrm>
            <a:off x="3154449" y="2546016"/>
            <a:ext cx="527478" cy="356929"/>
          </a:xfrm>
          <a:prstGeom prst="rect">
            <a:avLst/>
          </a:prstGeom>
        </p:spPr>
        <p:txBody>
          <a:bodyPr>
            <a:noAutofit/>
          </a:bodyPr>
          <a:lstStyle>
            <a:lvl1pPr marL="268288" indent="-2682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Tx/>
              <a:buBlip>
                <a:blip r:embed="rId2"/>
              </a:buBlip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1pPr>
            <a:lvl2pPr marL="720725" indent="-26352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2pPr>
            <a:lvl3pPr marL="1163638" indent="-24923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3pPr>
            <a:lvl4pPr marL="1616075" indent="-2444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4pPr>
            <a:lvl5pPr marL="2058988" indent="-2301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accent3"/>
              </a:buClr>
              <a:buSzPct val="100000"/>
              <a:buNone/>
            </a:pPr>
            <a:r>
              <a:rPr lang="en-GB" sz="1200" dirty="0">
                <a:solidFill>
                  <a:schemeClr val="bg2"/>
                </a:solidFill>
                <a:latin typeface="Syne Medium" pitchFamily="2" charset="77"/>
              </a:rPr>
              <a:t>30</a:t>
            </a:r>
          </a:p>
        </p:txBody>
      </p:sp>
      <p:sp>
        <p:nvSpPr>
          <p:cNvPr id="60" name="Text Placeholder 8">
            <a:extLst>
              <a:ext uri="{FF2B5EF4-FFF2-40B4-BE49-F238E27FC236}">
                <a16:creationId xmlns:a16="http://schemas.microsoft.com/office/drawing/2014/main" id="{0170D538-07B9-153F-AE2B-609B376E74FF}"/>
              </a:ext>
            </a:extLst>
          </p:cNvPr>
          <p:cNvSpPr txBox="1">
            <a:spLocks/>
          </p:cNvSpPr>
          <p:nvPr/>
        </p:nvSpPr>
        <p:spPr>
          <a:xfrm>
            <a:off x="2153484" y="4058152"/>
            <a:ext cx="527478" cy="356929"/>
          </a:xfrm>
          <a:prstGeom prst="rect">
            <a:avLst/>
          </a:prstGeom>
        </p:spPr>
        <p:txBody>
          <a:bodyPr>
            <a:noAutofit/>
          </a:bodyPr>
          <a:lstStyle>
            <a:lvl1pPr marL="268288" indent="-2682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Tx/>
              <a:buBlip>
                <a:blip r:embed="rId2"/>
              </a:buBlip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1pPr>
            <a:lvl2pPr marL="720725" indent="-26352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2pPr>
            <a:lvl3pPr marL="1163638" indent="-24923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3pPr>
            <a:lvl4pPr marL="1616075" indent="-2444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4pPr>
            <a:lvl5pPr marL="2058988" indent="-2301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accent3"/>
              </a:buClr>
              <a:buSzPct val="100000"/>
              <a:buNone/>
            </a:pPr>
            <a:r>
              <a:rPr lang="en-GB" sz="1200" dirty="0">
                <a:solidFill>
                  <a:schemeClr val="bg2"/>
                </a:solidFill>
                <a:latin typeface="Syne Medium" pitchFamily="2" charset="77"/>
              </a:rPr>
              <a:t>20</a:t>
            </a:r>
          </a:p>
        </p:txBody>
      </p:sp>
      <p:sp>
        <p:nvSpPr>
          <p:cNvPr id="61" name="Text Placeholder 8">
            <a:extLst>
              <a:ext uri="{FF2B5EF4-FFF2-40B4-BE49-F238E27FC236}">
                <a16:creationId xmlns:a16="http://schemas.microsoft.com/office/drawing/2014/main" id="{41656370-C462-AAA6-5C57-A1150C2423C1}"/>
              </a:ext>
            </a:extLst>
          </p:cNvPr>
          <p:cNvSpPr txBox="1">
            <a:spLocks/>
          </p:cNvSpPr>
          <p:nvPr/>
        </p:nvSpPr>
        <p:spPr>
          <a:xfrm>
            <a:off x="1138136" y="5094762"/>
            <a:ext cx="527478" cy="356929"/>
          </a:xfrm>
          <a:prstGeom prst="rect">
            <a:avLst/>
          </a:prstGeom>
        </p:spPr>
        <p:txBody>
          <a:bodyPr>
            <a:noAutofit/>
          </a:bodyPr>
          <a:lstStyle>
            <a:lvl1pPr marL="268288" indent="-2682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Tx/>
              <a:buBlip>
                <a:blip r:embed="rId2"/>
              </a:buBlip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1pPr>
            <a:lvl2pPr marL="720725" indent="-26352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2pPr>
            <a:lvl3pPr marL="1163638" indent="-24923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3pPr>
            <a:lvl4pPr marL="1616075" indent="-2444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4pPr>
            <a:lvl5pPr marL="2058988" indent="-2301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accent3"/>
              </a:buClr>
              <a:buSzPct val="100000"/>
              <a:buNone/>
            </a:pPr>
            <a:r>
              <a:rPr lang="en-GB" sz="1200" dirty="0">
                <a:solidFill>
                  <a:schemeClr val="bg2"/>
                </a:solidFill>
                <a:latin typeface="Syne Medium" pitchFamily="2" charset="77"/>
              </a:rPr>
              <a:t>15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FD890C49-885E-335C-D1FE-5E3602D1B1EE}"/>
              </a:ext>
            </a:extLst>
          </p:cNvPr>
          <p:cNvCxnSpPr>
            <a:cxnSpLocks/>
          </p:cNvCxnSpPr>
          <p:nvPr/>
        </p:nvCxnSpPr>
        <p:spPr>
          <a:xfrm>
            <a:off x="1560786" y="5083985"/>
            <a:ext cx="1015567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2DCDAC41-134B-B7AA-0AD6-F774EB4CB8A0}"/>
              </a:ext>
            </a:extLst>
          </p:cNvPr>
          <p:cNvCxnSpPr>
            <a:cxnSpLocks/>
          </p:cNvCxnSpPr>
          <p:nvPr/>
        </p:nvCxnSpPr>
        <p:spPr>
          <a:xfrm>
            <a:off x="2566456" y="4044082"/>
            <a:ext cx="1015567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BC0EE8E9-BB13-21B9-E3D7-4EDC8135C2E6}"/>
              </a:ext>
            </a:extLst>
          </p:cNvPr>
          <p:cNvCxnSpPr>
            <a:cxnSpLocks/>
          </p:cNvCxnSpPr>
          <p:nvPr/>
        </p:nvCxnSpPr>
        <p:spPr>
          <a:xfrm>
            <a:off x="3533139" y="2544968"/>
            <a:ext cx="1015567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itle 5">
            <a:extLst>
              <a:ext uri="{FF2B5EF4-FFF2-40B4-BE49-F238E27FC236}">
                <a16:creationId xmlns:a16="http://schemas.microsoft.com/office/drawing/2014/main" id="{4E9DC140-6415-B576-54E6-8FA87041ACE8}"/>
              </a:ext>
            </a:extLst>
          </p:cNvPr>
          <p:cNvSpPr txBox="1">
            <a:spLocks/>
          </p:cNvSpPr>
          <p:nvPr/>
        </p:nvSpPr>
        <p:spPr>
          <a:xfrm>
            <a:off x="845875" y="494149"/>
            <a:ext cx="10515600" cy="76889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accent5"/>
                </a:solidFill>
                <a:latin typeface="Syne SemiBold" pitchFamily="2" charset="77"/>
              </a:rPr>
              <a:t>Current &amp; new suppliers</a:t>
            </a:r>
            <a:endParaRPr lang="en-NO" sz="4000" b="1">
              <a:solidFill>
                <a:schemeClr val="accent5"/>
              </a:solidFill>
              <a:latin typeface="Syne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77210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A1A49739-1BC5-4A3B-40F6-DF7B45C30CBB}"/>
              </a:ext>
            </a:extLst>
          </p:cNvPr>
          <p:cNvSpPr txBox="1">
            <a:spLocks/>
          </p:cNvSpPr>
          <p:nvPr/>
        </p:nvSpPr>
        <p:spPr>
          <a:xfrm>
            <a:off x="769830" y="1953760"/>
            <a:ext cx="2984589" cy="395391"/>
          </a:xfrm>
          <a:prstGeom prst="rect">
            <a:avLst/>
          </a:prstGeom>
        </p:spPr>
        <p:txBody>
          <a:bodyPr>
            <a:noAutofit/>
          </a:bodyPr>
          <a:lstStyle>
            <a:lvl1pPr marL="268288" indent="-2682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Tx/>
              <a:buBlip>
                <a:blip r:embed="rId2"/>
              </a:buBlip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1pPr>
            <a:lvl2pPr marL="720725" indent="-26352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2pPr>
            <a:lvl3pPr marL="1163638" indent="-24923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3pPr>
            <a:lvl4pPr marL="1616075" indent="-2444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4pPr>
            <a:lvl5pPr marL="2058988" indent="-2301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3"/>
              </a:buClr>
              <a:buSzPct val="100000"/>
              <a:buNone/>
            </a:pPr>
            <a:r>
              <a:rPr lang="nb-NO" sz="1200" b="1" dirty="0">
                <a:solidFill>
                  <a:schemeClr val="tx2"/>
                </a:solidFill>
                <a:latin typeface="Syne SemiBold" pitchFamily="2" charset="77"/>
              </a:rPr>
              <a:t>COMMERCIAL LEVERS: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C53B2D8-09F7-9F32-4D00-49D28DA5BC61}"/>
              </a:ext>
            </a:extLst>
          </p:cNvPr>
          <p:cNvSpPr/>
          <p:nvPr/>
        </p:nvSpPr>
        <p:spPr>
          <a:xfrm>
            <a:off x="772996" y="2269405"/>
            <a:ext cx="3104861" cy="356929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endParaRPr lang="en-US" sz="1600" b="1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C3B6BC9-1F79-BD8A-E089-1D094B90FB2B}"/>
              </a:ext>
            </a:extLst>
          </p:cNvPr>
          <p:cNvSpPr txBox="1">
            <a:spLocks/>
          </p:cNvSpPr>
          <p:nvPr/>
        </p:nvSpPr>
        <p:spPr>
          <a:xfrm>
            <a:off x="1274658" y="2306704"/>
            <a:ext cx="2803022" cy="356929"/>
          </a:xfrm>
          <a:prstGeom prst="rect">
            <a:avLst/>
          </a:prstGeom>
        </p:spPr>
        <p:txBody>
          <a:bodyPr>
            <a:noAutofit/>
          </a:bodyPr>
          <a:lstStyle>
            <a:lvl1pPr marL="268288" indent="-2682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Tx/>
              <a:buBlip>
                <a:blip r:embed="rId2"/>
              </a:buBlip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1pPr>
            <a:lvl2pPr marL="720725" indent="-26352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2pPr>
            <a:lvl3pPr marL="1163638" indent="-24923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3pPr>
            <a:lvl4pPr marL="1616075" indent="-2444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4pPr>
            <a:lvl5pPr marL="2058988" indent="-2301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3"/>
              </a:buClr>
              <a:buSzPct val="100000"/>
              <a:buNone/>
            </a:pPr>
            <a:r>
              <a:rPr lang="en-GB" sz="1100" dirty="0">
                <a:solidFill>
                  <a:schemeClr val="bg2"/>
                </a:solidFill>
                <a:latin typeface="Syne Medium" pitchFamily="2" charset="77"/>
              </a:rPr>
              <a:t>RENEGOTIATION</a:t>
            </a:r>
          </a:p>
        </p:txBody>
      </p:sp>
      <p:sp>
        <p:nvSpPr>
          <p:cNvPr id="10" name="Rectangle: Rounded Corners 7">
            <a:extLst>
              <a:ext uri="{FF2B5EF4-FFF2-40B4-BE49-F238E27FC236}">
                <a16:creationId xmlns:a16="http://schemas.microsoft.com/office/drawing/2014/main" id="{0BCBCEAA-1554-8C01-C13A-7887CC352226}"/>
              </a:ext>
            </a:extLst>
          </p:cNvPr>
          <p:cNvSpPr/>
          <p:nvPr/>
        </p:nvSpPr>
        <p:spPr>
          <a:xfrm>
            <a:off x="3946304" y="2273274"/>
            <a:ext cx="7472699" cy="352043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endParaRPr lang="en-US" sz="1600" b="1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3F16A2D3-E971-856F-AB58-ED54982747AE}"/>
              </a:ext>
            </a:extLst>
          </p:cNvPr>
          <p:cNvSpPr txBox="1">
            <a:spLocks/>
          </p:cNvSpPr>
          <p:nvPr/>
        </p:nvSpPr>
        <p:spPr>
          <a:xfrm>
            <a:off x="769830" y="3636567"/>
            <a:ext cx="3189205" cy="451870"/>
          </a:xfrm>
          <a:prstGeom prst="rect">
            <a:avLst/>
          </a:prstGeom>
        </p:spPr>
        <p:txBody>
          <a:bodyPr>
            <a:noAutofit/>
          </a:bodyPr>
          <a:lstStyle>
            <a:lvl1pPr marL="268288" indent="-2682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Tx/>
              <a:buBlip>
                <a:blip r:embed="rId2"/>
              </a:buBlip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1pPr>
            <a:lvl2pPr marL="720725" indent="-26352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2pPr>
            <a:lvl3pPr marL="1163638" indent="-24923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3pPr>
            <a:lvl4pPr marL="1616075" indent="-2444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4pPr>
            <a:lvl5pPr marL="2058988" indent="-2301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3"/>
              </a:buClr>
              <a:buSzPct val="100000"/>
              <a:buNone/>
            </a:pPr>
            <a:r>
              <a:rPr lang="nb-NO" sz="1200" b="1" dirty="0">
                <a:solidFill>
                  <a:schemeClr val="tx2"/>
                </a:solidFill>
                <a:latin typeface="Syne SemiBold" pitchFamily="2" charset="77"/>
              </a:rPr>
              <a:t>PROCESS LEVERS:</a:t>
            </a:r>
          </a:p>
        </p:txBody>
      </p:sp>
      <p:sp>
        <p:nvSpPr>
          <p:cNvPr id="12" name="Rectangle: Rounded Corners 7">
            <a:extLst>
              <a:ext uri="{FF2B5EF4-FFF2-40B4-BE49-F238E27FC236}">
                <a16:creationId xmlns:a16="http://schemas.microsoft.com/office/drawing/2014/main" id="{174EA0BC-3FC5-96DE-6CF9-5EE9ECDAD877}"/>
              </a:ext>
            </a:extLst>
          </p:cNvPr>
          <p:cNvSpPr/>
          <p:nvPr/>
        </p:nvSpPr>
        <p:spPr>
          <a:xfrm>
            <a:off x="772996" y="2682311"/>
            <a:ext cx="3104861" cy="356929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endParaRPr lang="en-US" sz="1600" b="1" dirty="0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37DFC29-D4E9-CFE8-C713-45A865B15405}"/>
              </a:ext>
            </a:extLst>
          </p:cNvPr>
          <p:cNvSpPr txBox="1">
            <a:spLocks/>
          </p:cNvSpPr>
          <p:nvPr/>
        </p:nvSpPr>
        <p:spPr>
          <a:xfrm>
            <a:off x="1274658" y="2719610"/>
            <a:ext cx="2803022" cy="356929"/>
          </a:xfrm>
          <a:prstGeom prst="rect">
            <a:avLst/>
          </a:prstGeom>
        </p:spPr>
        <p:txBody>
          <a:bodyPr>
            <a:noAutofit/>
          </a:bodyPr>
          <a:lstStyle>
            <a:lvl1pPr marL="268288" indent="-2682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Tx/>
              <a:buBlip>
                <a:blip r:embed="rId2"/>
              </a:buBlip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1pPr>
            <a:lvl2pPr marL="720725" indent="-26352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2pPr>
            <a:lvl3pPr marL="1163638" indent="-24923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3pPr>
            <a:lvl4pPr marL="1616075" indent="-2444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4pPr>
            <a:lvl5pPr marL="2058988" indent="-2301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3"/>
              </a:buClr>
              <a:buSzPct val="100000"/>
              <a:buNone/>
            </a:pPr>
            <a:r>
              <a:rPr lang="en-GB" sz="1100" dirty="0">
                <a:solidFill>
                  <a:schemeClr val="bg2"/>
                </a:solidFill>
                <a:latin typeface="Syne Medium" pitchFamily="2" charset="77"/>
              </a:rPr>
              <a:t>TENDER PROCESS</a:t>
            </a:r>
          </a:p>
        </p:txBody>
      </p:sp>
      <p:sp>
        <p:nvSpPr>
          <p:cNvPr id="14" name="Rectangle: Rounded Corners 7">
            <a:extLst>
              <a:ext uri="{FF2B5EF4-FFF2-40B4-BE49-F238E27FC236}">
                <a16:creationId xmlns:a16="http://schemas.microsoft.com/office/drawing/2014/main" id="{5E9673E8-E272-E308-398D-980D91FF0B6C}"/>
              </a:ext>
            </a:extLst>
          </p:cNvPr>
          <p:cNvSpPr/>
          <p:nvPr/>
        </p:nvSpPr>
        <p:spPr>
          <a:xfrm>
            <a:off x="3946304" y="2679758"/>
            <a:ext cx="7472699" cy="358466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endParaRPr lang="en-US" sz="1600" b="1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15" name="Rectangle: Rounded Corners 7">
            <a:extLst>
              <a:ext uri="{FF2B5EF4-FFF2-40B4-BE49-F238E27FC236}">
                <a16:creationId xmlns:a16="http://schemas.microsoft.com/office/drawing/2014/main" id="{8F82DE54-1688-EDA6-4DE9-E0A2D0A09F77}"/>
              </a:ext>
            </a:extLst>
          </p:cNvPr>
          <p:cNvSpPr/>
          <p:nvPr/>
        </p:nvSpPr>
        <p:spPr>
          <a:xfrm>
            <a:off x="772996" y="3107110"/>
            <a:ext cx="3104861" cy="356929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endParaRPr lang="en-US" sz="1600" b="1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9A39242E-FEBE-E1F0-D67C-4BC45934CD4E}"/>
              </a:ext>
            </a:extLst>
          </p:cNvPr>
          <p:cNvSpPr txBox="1">
            <a:spLocks/>
          </p:cNvSpPr>
          <p:nvPr/>
        </p:nvSpPr>
        <p:spPr>
          <a:xfrm>
            <a:off x="1274658" y="3144409"/>
            <a:ext cx="2803022" cy="356929"/>
          </a:xfrm>
          <a:prstGeom prst="rect">
            <a:avLst/>
          </a:prstGeom>
        </p:spPr>
        <p:txBody>
          <a:bodyPr>
            <a:noAutofit/>
          </a:bodyPr>
          <a:lstStyle>
            <a:lvl1pPr marL="268288" indent="-2682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Tx/>
              <a:buBlip>
                <a:blip r:embed="rId2"/>
              </a:buBlip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1pPr>
            <a:lvl2pPr marL="720725" indent="-26352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2pPr>
            <a:lvl3pPr marL="1163638" indent="-24923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3pPr>
            <a:lvl4pPr marL="1616075" indent="-2444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4pPr>
            <a:lvl5pPr marL="2058988" indent="-2301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3"/>
              </a:buClr>
              <a:buSzPct val="100000"/>
              <a:buNone/>
            </a:pPr>
            <a:r>
              <a:rPr lang="en-GB" sz="1100">
                <a:solidFill>
                  <a:schemeClr val="bg2"/>
                </a:solidFill>
                <a:latin typeface="Syne Medium" pitchFamily="2" charset="77"/>
              </a:rPr>
              <a:t>BUNDLING</a:t>
            </a:r>
          </a:p>
        </p:txBody>
      </p:sp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id="{E59CB411-3851-2DCE-76C5-621934D1B7A8}"/>
              </a:ext>
            </a:extLst>
          </p:cNvPr>
          <p:cNvSpPr/>
          <p:nvPr/>
        </p:nvSpPr>
        <p:spPr>
          <a:xfrm>
            <a:off x="3946304" y="3123685"/>
            <a:ext cx="7472699" cy="339338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endParaRPr lang="en-US" sz="1600" b="1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18" name="Rectangle: Rounded Corners 7">
            <a:extLst>
              <a:ext uri="{FF2B5EF4-FFF2-40B4-BE49-F238E27FC236}">
                <a16:creationId xmlns:a16="http://schemas.microsoft.com/office/drawing/2014/main" id="{F7503C08-E436-8578-59CE-66BC2345D40A}"/>
              </a:ext>
            </a:extLst>
          </p:cNvPr>
          <p:cNvSpPr/>
          <p:nvPr/>
        </p:nvSpPr>
        <p:spPr>
          <a:xfrm>
            <a:off x="769830" y="3944656"/>
            <a:ext cx="3108027" cy="356929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endParaRPr lang="en-US" sz="1600" b="1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372E4CEB-48D5-B1D9-A85E-4B8DEB35889D}"/>
              </a:ext>
            </a:extLst>
          </p:cNvPr>
          <p:cNvSpPr txBox="1">
            <a:spLocks/>
          </p:cNvSpPr>
          <p:nvPr/>
        </p:nvSpPr>
        <p:spPr>
          <a:xfrm>
            <a:off x="1271533" y="3993339"/>
            <a:ext cx="2803022" cy="356929"/>
          </a:xfrm>
          <a:prstGeom prst="rect">
            <a:avLst/>
          </a:prstGeom>
        </p:spPr>
        <p:txBody>
          <a:bodyPr>
            <a:noAutofit/>
          </a:bodyPr>
          <a:lstStyle>
            <a:lvl1pPr marL="268288" indent="-2682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Tx/>
              <a:buBlip>
                <a:blip r:embed="rId2"/>
              </a:buBlip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1pPr>
            <a:lvl2pPr marL="720725" indent="-26352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2pPr>
            <a:lvl3pPr marL="1163638" indent="-24923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3pPr>
            <a:lvl4pPr marL="1616075" indent="-2444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4pPr>
            <a:lvl5pPr marL="2058988" indent="-2301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3"/>
              </a:buClr>
              <a:buSzPct val="100000"/>
              <a:buNone/>
            </a:pPr>
            <a:r>
              <a:rPr lang="en-GB" sz="1100">
                <a:solidFill>
                  <a:schemeClr val="bg2"/>
                </a:solidFill>
                <a:latin typeface="Syne Medium" pitchFamily="2" charset="77"/>
              </a:rPr>
              <a:t>OPTIMIZE SPECIFICATIONS</a:t>
            </a:r>
          </a:p>
        </p:txBody>
      </p:sp>
      <p:sp>
        <p:nvSpPr>
          <p:cNvPr id="20" name="Rectangle: Rounded Corners 7">
            <a:extLst>
              <a:ext uri="{FF2B5EF4-FFF2-40B4-BE49-F238E27FC236}">
                <a16:creationId xmlns:a16="http://schemas.microsoft.com/office/drawing/2014/main" id="{3AE5F73F-0F46-CC33-EF4C-162A6EE7F5F0}"/>
              </a:ext>
            </a:extLst>
          </p:cNvPr>
          <p:cNvSpPr/>
          <p:nvPr/>
        </p:nvSpPr>
        <p:spPr>
          <a:xfrm>
            <a:off x="3941206" y="3958372"/>
            <a:ext cx="7477798" cy="352043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endParaRPr lang="en-US" sz="1600" b="1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21" name="Rectangle: Rounded Corners 7">
            <a:extLst>
              <a:ext uri="{FF2B5EF4-FFF2-40B4-BE49-F238E27FC236}">
                <a16:creationId xmlns:a16="http://schemas.microsoft.com/office/drawing/2014/main" id="{C5D64A8D-F006-0E4C-7157-30E1041BECA2}"/>
              </a:ext>
            </a:extLst>
          </p:cNvPr>
          <p:cNvSpPr/>
          <p:nvPr/>
        </p:nvSpPr>
        <p:spPr>
          <a:xfrm>
            <a:off x="769830" y="4357562"/>
            <a:ext cx="3108027" cy="356929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endParaRPr lang="en-US" sz="1600" b="1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63F24ED5-4CBE-0D19-8EC6-B8FB7613E412}"/>
              </a:ext>
            </a:extLst>
          </p:cNvPr>
          <p:cNvSpPr txBox="1">
            <a:spLocks/>
          </p:cNvSpPr>
          <p:nvPr/>
        </p:nvSpPr>
        <p:spPr>
          <a:xfrm>
            <a:off x="1271533" y="4406245"/>
            <a:ext cx="2803022" cy="356929"/>
          </a:xfrm>
          <a:prstGeom prst="rect">
            <a:avLst/>
          </a:prstGeom>
        </p:spPr>
        <p:txBody>
          <a:bodyPr>
            <a:noAutofit/>
          </a:bodyPr>
          <a:lstStyle>
            <a:lvl1pPr marL="268288" indent="-2682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Tx/>
              <a:buBlip>
                <a:blip r:embed="rId2"/>
              </a:buBlip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1pPr>
            <a:lvl2pPr marL="720725" indent="-26352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2pPr>
            <a:lvl3pPr marL="1163638" indent="-24923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3pPr>
            <a:lvl4pPr marL="1616075" indent="-2444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4pPr>
            <a:lvl5pPr marL="2058988" indent="-2301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3"/>
              </a:buClr>
              <a:buSzPct val="100000"/>
              <a:buNone/>
            </a:pPr>
            <a:r>
              <a:rPr lang="en-GB" sz="1100">
                <a:solidFill>
                  <a:schemeClr val="bg2"/>
                </a:solidFill>
                <a:latin typeface="Syne Medium" pitchFamily="2" charset="77"/>
              </a:rPr>
              <a:t>REDUCE CONSUMPTION</a:t>
            </a:r>
          </a:p>
        </p:txBody>
      </p:sp>
      <p:sp>
        <p:nvSpPr>
          <p:cNvPr id="23" name="Rectangle: Rounded Corners 7">
            <a:extLst>
              <a:ext uri="{FF2B5EF4-FFF2-40B4-BE49-F238E27FC236}">
                <a16:creationId xmlns:a16="http://schemas.microsoft.com/office/drawing/2014/main" id="{B15530D8-CEC5-FB83-0707-522AD99E479A}"/>
              </a:ext>
            </a:extLst>
          </p:cNvPr>
          <p:cNvSpPr/>
          <p:nvPr/>
        </p:nvSpPr>
        <p:spPr>
          <a:xfrm>
            <a:off x="3941206" y="4357562"/>
            <a:ext cx="7477798" cy="36576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endParaRPr lang="en-US" sz="1600" b="1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24" name="Rectangle: Rounded Corners 7">
            <a:extLst>
              <a:ext uri="{FF2B5EF4-FFF2-40B4-BE49-F238E27FC236}">
                <a16:creationId xmlns:a16="http://schemas.microsoft.com/office/drawing/2014/main" id="{6310CD06-C822-0EEE-F275-BBFAAFF21BD9}"/>
              </a:ext>
            </a:extLst>
          </p:cNvPr>
          <p:cNvSpPr/>
          <p:nvPr/>
        </p:nvSpPr>
        <p:spPr>
          <a:xfrm>
            <a:off x="769830" y="4782361"/>
            <a:ext cx="3108027" cy="356929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endParaRPr lang="en-US" sz="1600" b="1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7D3C543A-6D68-F0C3-4612-EA618F46666E}"/>
              </a:ext>
            </a:extLst>
          </p:cNvPr>
          <p:cNvSpPr txBox="1">
            <a:spLocks/>
          </p:cNvSpPr>
          <p:nvPr/>
        </p:nvSpPr>
        <p:spPr>
          <a:xfrm>
            <a:off x="1271533" y="4831044"/>
            <a:ext cx="2803022" cy="356929"/>
          </a:xfrm>
          <a:prstGeom prst="rect">
            <a:avLst/>
          </a:prstGeom>
        </p:spPr>
        <p:txBody>
          <a:bodyPr>
            <a:noAutofit/>
          </a:bodyPr>
          <a:lstStyle>
            <a:lvl1pPr marL="268288" indent="-2682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Tx/>
              <a:buBlip>
                <a:blip r:embed="rId2"/>
              </a:buBlip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1pPr>
            <a:lvl2pPr marL="720725" indent="-26352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2pPr>
            <a:lvl3pPr marL="1163638" indent="-24923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3pPr>
            <a:lvl4pPr marL="1616075" indent="-2444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4pPr>
            <a:lvl5pPr marL="2058988" indent="-2301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3"/>
              </a:buClr>
              <a:buSzPct val="100000"/>
              <a:buNone/>
            </a:pPr>
            <a:r>
              <a:rPr lang="en-GB" sz="1100">
                <a:solidFill>
                  <a:schemeClr val="bg2"/>
                </a:solidFill>
                <a:latin typeface="Syne Medium" pitchFamily="2" charset="77"/>
              </a:rPr>
              <a:t>REDEFINE THE SUPPLY CHAIN</a:t>
            </a:r>
          </a:p>
        </p:txBody>
      </p:sp>
      <p:sp>
        <p:nvSpPr>
          <p:cNvPr id="26" name="Rectangle: Rounded Corners 7">
            <a:extLst>
              <a:ext uri="{FF2B5EF4-FFF2-40B4-BE49-F238E27FC236}">
                <a16:creationId xmlns:a16="http://schemas.microsoft.com/office/drawing/2014/main" id="{B502741C-7F19-DF7A-CA9C-1DDDB0A64097}"/>
              </a:ext>
            </a:extLst>
          </p:cNvPr>
          <p:cNvSpPr/>
          <p:nvPr/>
        </p:nvSpPr>
        <p:spPr>
          <a:xfrm>
            <a:off x="3941206" y="4788753"/>
            <a:ext cx="7477798" cy="359367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endParaRPr lang="en-US" sz="1600" b="1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27" name="Rectangle: Rounded Corners 7">
            <a:extLst>
              <a:ext uri="{FF2B5EF4-FFF2-40B4-BE49-F238E27FC236}">
                <a16:creationId xmlns:a16="http://schemas.microsoft.com/office/drawing/2014/main" id="{347F2553-3CAB-9967-F47C-545689DF1BCE}"/>
              </a:ext>
            </a:extLst>
          </p:cNvPr>
          <p:cNvSpPr/>
          <p:nvPr/>
        </p:nvSpPr>
        <p:spPr>
          <a:xfrm>
            <a:off x="769830" y="5206144"/>
            <a:ext cx="3108027" cy="356929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endParaRPr lang="en-US" sz="1600" b="1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14A77607-2E4F-1AD9-B872-E1A7FB8F79B7}"/>
              </a:ext>
            </a:extLst>
          </p:cNvPr>
          <p:cNvSpPr txBox="1">
            <a:spLocks/>
          </p:cNvSpPr>
          <p:nvPr/>
        </p:nvSpPr>
        <p:spPr>
          <a:xfrm>
            <a:off x="1291619" y="5254827"/>
            <a:ext cx="2803022" cy="356929"/>
          </a:xfrm>
          <a:prstGeom prst="rect">
            <a:avLst/>
          </a:prstGeom>
        </p:spPr>
        <p:txBody>
          <a:bodyPr>
            <a:noAutofit/>
          </a:bodyPr>
          <a:lstStyle>
            <a:lvl1pPr marL="268288" indent="-2682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Tx/>
              <a:buBlip>
                <a:blip r:embed="rId2"/>
              </a:buBlip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1pPr>
            <a:lvl2pPr marL="720725" indent="-26352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2pPr>
            <a:lvl3pPr marL="1163638" indent="-24923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3pPr>
            <a:lvl4pPr marL="1616075" indent="-2444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4pPr>
            <a:lvl5pPr marL="2058988" indent="-2301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3"/>
              </a:buClr>
              <a:buSzPct val="100000"/>
              <a:buNone/>
            </a:pPr>
            <a:r>
              <a:rPr lang="en-GB" sz="1100">
                <a:solidFill>
                  <a:schemeClr val="bg2"/>
                </a:solidFill>
                <a:latin typeface="Syne Medium" pitchFamily="2" charset="77"/>
              </a:rPr>
              <a:t>INSOURCING / OUTSOURCING</a:t>
            </a:r>
          </a:p>
        </p:txBody>
      </p:sp>
      <p:sp>
        <p:nvSpPr>
          <p:cNvPr id="29" name="Rectangle: Rounded Corners 7">
            <a:extLst>
              <a:ext uri="{FF2B5EF4-FFF2-40B4-BE49-F238E27FC236}">
                <a16:creationId xmlns:a16="http://schemas.microsoft.com/office/drawing/2014/main" id="{5B688F75-BBD4-031A-1E3E-CF654888A500}"/>
              </a:ext>
            </a:extLst>
          </p:cNvPr>
          <p:cNvSpPr/>
          <p:nvPr/>
        </p:nvSpPr>
        <p:spPr>
          <a:xfrm>
            <a:off x="3941206" y="5212536"/>
            <a:ext cx="7477798" cy="359368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endParaRPr lang="en-US" sz="1600" b="1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30" name="Rectangle: Rounded Corners 7">
            <a:extLst>
              <a:ext uri="{FF2B5EF4-FFF2-40B4-BE49-F238E27FC236}">
                <a16:creationId xmlns:a16="http://schemas.microsoft.com/office/drawing/2014/main" id="{0C8C61F6-1C71-A636-66C6-76537D8500D9}"/>
              </a:ext>
            </a:extLst>
          </p:cNvPr>
          <p:cNvSpPr/>
          <p:nvPr/>
        </p:nvSpPr>
        <p:spPr>
          <a:xfrm>
            <a:off x="769830" y="5630943"/>
            <a:ext cx="3108027" cy="356929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endParaRPr lang="en-US" sz="1600" b="1" dirty="0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6DBD336A-80C2-EFFC-31D5-0A4B541C3E2E}"/>
              </a:ext>
            </a:extLst>
          </p:cNvPr>
          <p:cNvSpPr txBox="1">
            <a:spLocks/>
          </p:cNvSpPr>
          <p:nvPr/>
        </p:nvSpPr>
        <p:spPr>
          <a:xfrm>
            <a:off x="1291619" y="5679626"/>
            <a:ext cx="2803022" cy="356929"/>
          </a:xfrm>
          <a:prstGeom prst="rect">
            <a:avLst/>
          </a:prstGeom>
        </p:spPr>
        <p:txBody>
          <a:bodyPr>
            <a:noAutofit/>
          </a:bodyPr>
          <a:lstStyle>
            <a:lvl1pPr marL="268288" indent="-2682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Tx/>
              <a:buBlip>
                <a:blip r:embed="rId2"/>
              </a:buBlip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1pPr>
            <a:lvl2pPr marL="720725" indent="-26352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2pPr>
            <a:lvl3pPr marL="1163638" indent="-24923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3pPr>
            <a:lvl4pPr marL="1616075" indent="-2444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4pPr>
            <a:lvl5pPr marL="2058988" indent="-2301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3"/>
              </a:buClr>
              <a:buSzPct val="100000"/>
              <a:buNone/>
            </a:pPr>
            <a:r>
              <a:rPr lang="en-GB" sz="1100">
                <a:solidFill>
                  <a:schemeClr val="bg2"/>
                </a:solidFill>
                <a:latin typeface="Syne Medium" pitchFamily="2" charset="77"/>
              </a:rPr>
              <a:t>STRATEGIC PARTNERSHIPS</a:t>
            </a:r>
          </a:p>
        </p:txBody>
      </p:sp>
      <p:sp>
        <p:nvSpPr>
          <p:cNvPr id="32" name="Rectangle: Rounded Corners 7">
            <a:extLst>
              <a:ext uri="{FF2B5EF4-FFF2-40B4-BE49-F238E27FC236}">
                <a16:creationId xmlns:a16="http://schemas.microsoft.com/office/drawing/2014/main" id="{84D6F86C-C1E8-D543-2F0B-996828D1DF5D}"/>
              </a:ext>
            </a:extLst>
          </p:cNvPr>
          <p:cNvSpPr/>
          <p:nvPr/>
        </p:nvSpPr>
        <p:spPr>
          <a:xfrm>
            <a:off x="3941206" y="5629928"/>
            <a:ext cx="7477798" cy="366775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Aft>
                <a:spcPct val="0"/>
              </a:spcAft>
            </a:pPr>
            <a:endParaRPr lang="en-US" sz="1600" b="1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33" name="Title 5">
            <a:extLst>
              <a:ext uri="{FF2B5EF4-FFF2-40B4-BE49-F238E27FC236}">
                <a16:creationId xmlns:a16="http://schemas.microsoft.com/office/drawing/2014/main" id="{4C9E48FF-FE0A-7BF9-7ED5-0126BA595417}"/>
              </a:ext>
            </a:extLst>
          </p:cNvPr>
          <p:cNvSpPr txBox="1">
            <a:spLocks/>
          </p:cNvSpPr>
          <p:nvPr/>
        </p:nvSpPr>
        <p:spPr>
          <a:xfrm>
            <a:off x="845875" y="494149"/>
            <a:ext cx="10515600" cy="76889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accent5"/>
                </a:solidFill>
                <a:latin typeface="Syne SemiBold" pitchFamily="2" charset="77"/>
              </a:rPr>
              <a:t>Potential measures / levers</a:t>
            </a:r>
            <a:endParaRPr lang="en-NO" sz="4000" b="1">
              <a:solidFill>
                <a:schemeClr val="accent5"/>
              </a:solidFill>
              <a:latin typeface="Syne SemiBold" pitchFamily="2" charset="77"/>
            </a:endParaRPr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1D898431-09C3-F441-F469-A1A9E07FE4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2556" y="2300443"/>
            <a:ext cx="216232" cy="288310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FD283F6F-06C3-042D-4C6A-40CE8782B9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8805" y="2715214"/>
            <a:ext cx="351084" cy="280867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1951F7D1-D3D0-3451-681A-56ACEBC44D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8380" y="3971767"/>
            <a:ext cx="340543" cy="302705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DD496FEA-A384-0D97-0197-00AF5D2943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3906" y="3131310"/>
            <a:ext cx="299843" cy="299843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99C857B1-B202-FEC4-B397-6C8B2141A23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64555" y="4400943"/>
            <a:ext cx="320423" cy="284821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21FE5B16-C87B-A47B-E779-0A10D1C4E7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65576" y="4810185"/>
            <a:ext cx="316501" cy="316501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9D1F5B16-271E-8F58-61D9-969A1B9A42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68048" y="5237435"/>
            <a:ext cx="314029" cy="314029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F9DC426D-B128-A708-BE9D-8A7C3CD091B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28339" y="5653018"/>
            <a:ext cx="390973" cy="31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655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89C1E4F8-F2D4-BC51-AF7D-3F7F96415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4011" y="2642666"/>
            <a:ext cx="2875038" cy="454010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BA9A8FD3-6F3B-54A0-9908-AFC2D6251588}"/>
              </a:ext>
            </a:extLst>
          </p:cNvPr>
          <p:cNvSpPr txBox="1">
            <a:spLocks/>
          </p:cNvSpPr>
          <p:nvPr/>
        </p:nvSpPr>
        <p:spPr>
          <a:xfrm>
            <a:off x="857825" y="3434941"/>
            <a:ext cx="3238975" cy="1982948"/>
          </a:xfrm>
          <a:prstGeom prst="rect">
            <a:avLst/>
          </a:prstGeom>
        </p:spPr>
        <p:txBody>
          <a:bodyPr>
            <a:noAutofit/>
          </a:bodyPr>
          <a:lstStyle>
            <a:lvl1pPr marL="268288" indent="-2682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Tx/>
              <a:buBlip>
                <a:blip r:embed="rId4"/>
              </a:buBlip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1pPr>
            <a:lvl2pPr marL="720725" indent="-26352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2pPr>
            <a:lvl3pPr marL="1163638" indent="-24923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3pPr>
            <a:lvl4pPr marL="1616075" indent="-2444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4pPr>
            <a:lvl5pPr marL="2058988" indent="-2301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3"/>
              </a:buClr>
              <a:buSzPct val="100000"/>
              <a:buNone/>
            </a:pPr>
            <a:r>
              <a:rPr lang="nb-NO" sz="1200" spc="300" dirty="0">
                <a:solidFill>
                  <a:schemeClr val="accent1"/>
                </a:solidFill>
                <a:latin typeface="Syne Medium" pitchFamily="2" charset="77"/>
              </a:rPr>
              <a:t>EXAMPLES:</a:t>
            </a:r>
          </a:p>
          <a:p>
            <a:pPr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</a:pPr>
            <a:endParaRPr lang="en-US" sz="1200" dirty="0">
              <a:latin typeface="Syne Medium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E" sz="1200" dirty="0">
                <a:solidFill>
                  <a:schemeClr val="accent1"/>
                </a:solidFill>
                <a:latin typeface="Syne Medium" pitchFamily="2" charset="77"/>
              </a:rPr>
              <a:t>Renegotiation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E" sz="1200" dirty="0">
                <a:solidFill>
                  <a:schemeClr val="accent1"/>
                </a:solidFill>
                <a:latin typeface="Syne Medium" pitchFamily="2" charset="77"/>
              </a:rPr>
              <a:t>Tender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E" sz="1200" dirty="0">
                <a:solidFill>
                  <a:schemeClr val="accent1"/>
                </a:solidFill>
                <a:latin typeface="Syne Medium" pitchFamily="2" charset="77"/>
              </a:rPr>
              <a:t>Bundling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E" sz="1200" dirty="0">
                <a:solidFill>
                  <a:schemeClr val="accent1"/>
                </a:solidFill>
                <a:latin typeface="Syne Medium" pitchFamily="2" charset="77"/>
              </a:rPr>
              <a:t>Qualify new suppliers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E" sz="1200" dirty="0">
                <a:solidFill>
                  <a:schemeClr val="accent1"/>
                </a:solidFill>
                <a:latin typeface="Syne Medium" pitchFamily="2" charset="77"/>
              </a:rPr>
              <a:t>Match in new products</a:t>
            </a:r>
          </a:p>
          <a:p>
            <a:pPr marL="0" indent="0">
              <a:buClr>
                <a:schemeClr val="accent3"/>
              </a:buClr>
              <a:buSzPct val="100000"/>
              <a:buNone/>
            </a:pPr>
            <a:endParaRPr lang="nb-NO" sz="1200" spc="300" dirty="0">
              <a:latin typeface="Syne Medium" pitchFamily="2" charset="77"/>
            </a:endParaRPr>
          </a:p>
          <a:p>
            <a:pPr marL="0" indent="0">
              <a:buClr>
                <a:schemeClr val="accent3"/>
              </a:buClr>
              <a:buSzPct val="100000"/>
              <a:buNone/>
            </a:pPr>
            <a:endParaRPr lang="nb-NO" sz="1200" spc="300" dirty="0">
              <a:latin typeface="Syne Medium" pitchFamily="2" charset="77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A441E78-A949-C176-1705-13864A5D4D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44884" y="2631401"/>
            <a:ext cx="2875038" cy="4540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CBC4913-8C2E-51C2-A554-FBA6D019D58C}"/>
              </a:ext>
            </a:extLst>
          </p:cNvPr>
          <p:cNvSpPr txBox="1"/>
          <p:nvPr/>
        </p:nvSpPr>
        <p:spPr>
          <a:xfrm>
            <a:off x="1132265" y="2723216"/>
            <a:ext cx="2745369" cy="544099"/>
          </a:xfrm>
          <a:prstGeom prst="rect">
            <a:avLst/>
          </a:prstGeom>
        </p:spPr>
        <p:txBody>
          <a:bodyPr wrap="square" rtlCol="0" anchor="t">
            <a:noAutofit/>
          </a:bodyPr>
          <a:lstStyle/>
          <a:p>
            <a:pPr>
              <a:lnSpc>
                <a:spcPct val="85000"/>
              </a:lnSpc>
            </a:pPr>
            <a:r>
              <a:rPr lang="nb-NO" sz="1600" dirty="0">
                <a:solidFill>
                  <a:schemeClr val="bg2"/>
                </a:solidFill>
                <a:latin typeface="Syne Medium" pitchFamily="2" charset="77"/>
              </a:rPr>
              <a:t>Short-term </a:t>
            </a:r>
            <a:r>
              <a:rPr lang="nb-NO" sz="1600" dirty="0" err="1">
                <a:solidFill>
                  <a:schemeClr val="bg2"/>
                </a:solidFill>
                <a:latin typeface="Syne Medium" pitchFamily="2" charset="77"/>
              </a:rPr>
              <a:t>measures</a:t>
            </a:r>
            <a:endParaRPr lang="en-US" sz="1600" dirty="0">
              <a:solidFill>
                <a:schemeClr val="bg2"/>
              </a:solidFill>
              <a:latin typeface="Syne Medium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0DFB18-F592-04CF-86F8-0D66AD18554E}"/>
              </a:ext>
            </a:extLst>
          </p:cNvPr>
          <p:cNvSpPr txBox="1"/>
          <p:nvPr/>
        </p:nvSpPr>
        <p:spPr>
          <a:xfrm>
            <a:off x="4612847" y="2727384"/>
            <a:ext cx="2745369" cy="544099"/>
          </a:xfrm>
          <a:prstGeom prst="rect">
            <a:avLst/>
          </a:prstGeom>
        </p:spPr>
        <p:txBody>
          <a:bodyPr wrap="square" rtlCol="0" anchor="t">
            <a:noAutofit/>
          </a:bodyPr>
          <a:lstStyle/>
          <a:p>
            <a:pPr>
              <a:lnSpc>
                <a:spcPct val="85000"/>
              </a:lnSpc>
            </a:pPr>
            <a:r>
              <a:rPr lang="nb-NO" sz="1600" dirty="0" err="1">
                <a:solidFill>
                  <a:schemeClr val="bg2"/>
                </a:solidFill>
                <a:latin typeface="Syne Medium" pitchFamily="2" charset="77"/>
              </a:rPr>
              <a:t>Mid</a:t>
            </a:r>
            <a:r>
              <a:rPr lang="nb-NO" sz="1600" dirty="0">
                <a:solidFill>
                  <a:schemeClr val="bg2"/>
                </a:solidFill>
                <a:latin typeface="Syne Medium" pitchFamily="2" charset="77"/>
              </a:rPr>
              <a:t>-term </a:t>
            </a:r>
            <a:r>
              <a:rPr lang="nb-NO" sz="1600" dirty="0" err="1">
                <a:solidFill>
                  <a:schemeClr val="bg2"/>
                </a:solidFill>
                <a:latin typeface="Syne Medium" pitchFamily="2" charset="77"/>
              </a:rPr>
              <a:t>measures</a:t>
            </a:r>
            <a:endParaRPr lang="en-US" sz="1600" dirty="0">
              <a:solidFill>
                <a:schemeClr val="bg2"/>
              </a:solidFill>
              <a:latin typeface="Syne Medium" pitchFamily="2" charset="77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A0280C4-3CAB-4EAA-4703-1B44C1E095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07029" y="2631401"/>
            <a:ext cx="2881553" cy="45401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6698796-CD0A-4306-FB38-6A435B05C644}"/>
              </a:ext>
            </a:extLst>
          </p:cNvPr>
          <p:cNvSpPr txBox="1"/>
          <p:nvPr/>
        </p:nvSpPr>
        <p:spPr>
          <a:xfrm>
            <a:off x="8180023" y="2723216"/>
            <a:ext cx="2745369" cy="544099"/>
          </a:xfrm>
          <a:prstGeom prst="rect">
            <a:avLst/>
          </a:prstGeom>
        </p:spPr>
        <p:txBody>
          <a:bodyPr wrap="square" rtlCol="0" anchor="t">
            <a:noAutofit/>
          </a:bodyPr>
          <a:lstStyle/>
          <a:p>
            <a:pPr>
              <a:lnSpc>
                <a:spcPct val="85000"/>
              </a:lnSpc>
            </a:pPr>
            <a:r>
              <a:rPr lang="nb-NO" sz="1600" dirty="0">
                <a:solidFill>
                  <a:schemeClr val="bg2"/>
                </a:solidFill>
                <a:latin typeface="Syne Medium" pitchFamily="2" charset="77"/>
              </a:rPr>
              <a:t>Long-term </a:t>
            </a:r>
            <a:r>
              <a:rPr lang="nb-NO" sz="1600" dirty="0" err="1">
                <a:solidFill>
                  <a:schemeClr val="bg2"/>
                </a:solidFill>
                <a:latin typeface="Syne Medium" pitchFamily="2" charset="77"/>
              </a:rPr>
              <a:t>measures</a:t>
            </a:r>
            <a:endParaRPr lang="en-US" sz="1600" dirty="0">
              <a:solidFill>
                <a:schemeClr val="bg2"/>
              </a:solidFill>
              <a:latin typeface="Syne Medium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2A2AAE-8438-FCCD-852C-E9199F4AEC01}"/>
              </a:ext>
            </a:extLst>
          </p:cNvPr>
          <p:cNvSpPr txBox="1"/>
          <p:nvPr/>
        </p:nvSpPr>
        <p:spPr>
          <a:xfrm>
            <a:off x="8057766" y="4184946"/>
            <a:ext cx="0" cy="0"/>
          </a:xfrm>
          <a:prstGeom prst="rect">
            <a:avLst/>
          </a:prstGeom>
        </p:spPr>
        <p:txBody>
          <a:bodyPr wrap="none" rtlCol="0" anchor="t">
            <a:noAutofit/>
          </a:bodyPr>
          <a:lstStyle/>
          <a:p>
            <a:pPr algn="l"/>
            <a:endParaRPr lang="en-NO">
              <a:latin typeface="Syne Medium" pitchFamily="2" charset="77"/>
            </a:endParaRP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35FBF7D0-C0B0-274D-3384-F355E1F187B0}"/>
              </a:ext>
            </a:extLst>
          </p:cNvPr>
          <p:cNvSpPr txBox="1">
            <a:spLocks/>
          </p:cNvSpPr>
          <p:nvPr/>
        </p:nvSpPr>
        <p:spPr>
          <a:xfrm>
            <a:off x="2917506" y="3432011"/>
            <a:ext cx="983773" cy="1552396"/>
          </a:xfrm>
          <a:prstGeom prst="rect">
            <a:avLst/>
          </a:prstGeom>
        </p:spPr>
        <p:txBody>
          <a:bodyPr>
            <a:noAutofit/>
          </a:bodyPr>
          <a:lstStyle>
            <a:lvl1pPr marL="268288" indent="-2682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Tx/>
              <a:buBlip>
                <a:blip r:embed="rId4"/>
              </a:buBlip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1pPr>
            <a:lvl2pPr marL="720725" indent="-26352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2pPr>
            <a:lvl3pPr marL="1163638" indent="-24923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3pPr>
            <a:lvl4pPr marL="1616075" indent="-2444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4pPr>
            <a:lvl5pPr marL="2058988" indent="-2301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Clr>
                <a:schemeClr val="accent3"/>
              </a:buClr>
              <a:buSzPct val="100000"/>
              <a:buNone/>
            </a:pPr>
            <a:r>
              <a:rPr lang="nb-NO" sz="1200" dirty="0">
                <a:solidFill>
                  <a:schemeClr val="accent1"/>
                </a:solidFill>
                <a:latin typeface="Syne Medium" pitchFamily="2" charset="77"/>
              </a:rPr>
              <a:t>RESP.</a:t>
            </a:r>
          </a:p>
          <a:p>
            <a:pPr marL="0" indent="0" algn="r">
              <a:buClr>
                <a:schemeClr val="accent3"/>
              </a:buClr>
              <a:buSzPct val="100000"/>
              <a:buNone/>
            </a:pPr>
            <a:endParaRPr lang="en-US" sz="1200" dirty="0">
              <a:latin typeface="Syne Medium" pitchFamily="2" charset="77"/>
            </a:endParaRPr>
          </a:p>
          <a:p>
            <a:pPr marL="0" indent="0" algn="r">
              <a:buClr>
                <a:schemeClr val="accent3"/>
              </a:buClr>
              <a:buSzPct val="100000"/>
              <a:buNone/>
            </a:pPr>
            <a:r>
              <a:rPr lang="en-US" sz="1200" dirty="0">
                <a:solidFill>
                  <a:schemeClr val="accent1"/>
                </a:solidFill>
                <a:latin typeface="Syne Medium" pitchFamily="2" charset="77"/>
              </a:rPr>
              <a:t>Proc.</a:t>
            </a:r>
          </a:p>
          <a:p>
            <a:pPr marL="0" indent="0" algn="r">
              <a:buClr>
                <a:schemeClr val="accent3"/>
              </a:buClr>
              <a:buSzPct val="100000"/>
              <a:buNone/>
            </a:pPr>
            <a:r>
              <a:rPr lang="en-US" sz="1200" dirty="0">
                <a:solidFill>
                  <a:schemeClr val="accent1"/>
                </a:solidFill>
                <a:latin typeface="Syne Medium" pitchFamily="2" charset="77"/>
              </a:rPr>
              <a:t>Proc.</a:t>
            </a:r>
          </a:p>
          <a:p>
            <a:pPr marL="0" indent="0" algn="r">
              <a:buClr>
                <a:schemeClr val="accent3"/>
              </a:buClr>
              <a:buSzPct val="100000"/>
              <a:buNone/>
            </a:pPr>
            <a:r>
              <a:rPr lang="en-US" sz="1200" dirty="0">
                <a:solidFill>
                  <a:schemeClr val="accent1"/>
                </a:solidFill>
                <a:latin typeface="Syne Medium" pitchFamily="2" charset="77"/>
              </a:rPr>
              <a:t>Proc.</a:t>
            </a:r>
          </a:p>
          <a:p>
            <a:pPr marL="0" indent="0" algn="r">
              <a:buClr>
                <a:schemeClr val="accent3"/>
              </a:buClr>
              <a:buSzPct val="100000"/>
              <a:buNone/>
            </a:pPr>
            <a:r>
              <a:rPr lang="en-US" sz="1200" dirty="0">
                <a:solidFill>
                  <a:schemeClr val="accent1"/>
                </a:solidFill>
                <a:latin typeface="Syne Medium" pitchFamily="2" charset="77"/>
              </a:rPr>
              <a:t>Ops.</a:t>
            </a:r>
          </a:p>
          <a:p>
            <a:pPr marL="0" indent="0" algn="r">
              <a:buClr>
                <a:schemeClr val="accent3"/>
              </a:buClr>
              <a:buSzPct val="100000"/>
              <a:buNone/>
            </a:pPr>
            <a:r>
              <a:rPr lang="en-US" sz="1200" dirty="0">
                <a:solidFill>
                  <a:schemeClr val="accent1"/>
                </a:solidFill>
                <a:latin typeface="Syne Medium" pitchFamily="2" charset="77"/>
              </a:rPr>
              <a:t>R&amp;D</a:t>
            </a:r>
            <a:endParaRPr lang="nb-NO" sz="1200" dirty="0">
              <a:solidFill>
                <a:schemeClr val="accent1"/>
              </a:solidFill>
              <a:latin typeface="Syne Medium" pitchFamily="2" charset="77"/>
            </a:endParaRPr>
          </a:p>
          <a:p>
            <a:pPr marL="0" indent="0" algn="r">
              <a:buClr>
                <a:schemeClr val="accent3"/>
              </a:buClr>
              <a:buSzPct val="100000"/>
              <a:buNone/>
            </a:pPr>
            <a:endParaRPr lang="nb-NO" sz="1200" dirty="0">
              <a:latin typeface="Syne Medium" pitchFamily="2" charset="77"/>
            </a:endParaRP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9A44AA4-D507-86E1-5E76-2D1357E4CB50}"/>
              </a:ext>
            </a:extLst>
          </p:cNvPr>
          <p:cNvSpPr txBox="1">
            <a:spLocks/>
          </p:cNvSpPr>
          <p:nvPr/>
        </p:nvSpPr>
        <p:spPr>
          <a:xfrm>
            <a:off x="4340825" y="3429081"/>
            <a:ext cx="3238975" cy="1552396"/>
          </a:xfrm>
          <a:prstGeom prst="rect">
            <a:avLst/>
          </a:prstGeom>
        </p:spPr>
        <p:txBody>
          <a:bodyPr>
            <a:noAutofit/>
          </a:bodyPr>
          <a:lstStyle>
            <a:lvl1pPr marL="268288" indent="-2682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Tx/>
              <a:buBlip>
                <a:blip r:embed="rId4"/>
              </a:buBlip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1pPr>
            <a:lvl2pPr marL="720725" indent="-26352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2pPr>
            <a:lvl3pPr marL="1163638" indent="-24923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3pPr>
            <a:lvl4pPr marL="1616075" indent="-2444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4pPr>
            <a:lvl5pPr marL="2058988" indent="-2301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3"/>
              </a:buClr>
              <a:buSzPct val="100000"/>
              <a:buNone/>
            </a:pPr>
            <a:r>
              <a:rPr lang="nb-NO" sz="1200" spc="300" dirty="0">
                <a:solidFill>
                  <a:schemeClr val="accent1"/>
                </a:solidFill>
                <a:latin typeface="Syne Medium" pitchFamily="2" charset="77"/>
              </a:rPr>
              <a:t>EXAMPLES</a:t>
            </a:r>
          </a:p>
          <a:p>
            <a:pPr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</a:pPr>
            <a:endParaRPr lang="en-US" sz="1200" dirty="0">
              <a:latin typeface="Syne Medium" pitchFamily="2" charset="77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E" sz="1200" dirty="0">
                <a:solidFill>
                  <a:schemeClr val="accent1"/>
                </a:solidFill>
                <a:latin typeface="Syne Medium" pitchFamily="2" charset="77"/>
              </a:rPr>
              <a:t>Develop new suppliers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E" sz="1200" dirty="0">
                <a:solidFill>
                  <a:schemeClr val="accent1"/>
                </a:solidFill>
                <a:latin typeface="Syne Medium" pitchFamily="2" charset="77"/>
              </a:rPr>
              <a:t>Insourcing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E" sz="1200" dirty="0">
                <a:solidFill>
                  <a:schemeClr val="accent1"/>
                </a:solidFill>
                <a:latin typeface="Syne Medium" pitchFamily="2" charset="77"/>
              </a:rPr>
              <a:t>Manage demand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E" sz="1200" dirty="0">
                <a:solidFill>
                  <a:schemeClr val="accent1"/>
                </a:solidFill>
                <a:latin typeface="Syne Medium" pitchFamily="2" charset="77"/>
              </a:rPr>
              <a:t>Redesign / standarize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E" sz="1200" dirty="0">
                <a:solidFill>
                  <a:schemeClr val="accent1"/>
                </a:solidFill>
                <a:latin typeface="Syne Medium" pitchFamily="2" charset="77"/>
              </a:rPr>
              <a:t>Take part in common projects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E" sz="1200" dirty="0">
                <a:solidFill>
                  <a:schemeClr val="accent1"/>
                </a:solidFill>
                <a:latin typeface="Syne Medium" pitchFamily="2" charset="77"/>
              </a:rPr>
              <a:t>Test new suppliers and items</a:t>
            </a:r>
            <a:endParaRPr lang="nb-NO" sz="1200" spc="300" dirty="0">
              <a:latin typeface="Syne Medium" pitchFamily="2" charset="77"/>
            </a:endParaRPr>
          </a:p>
          <a:p>
            <a:pPr marL="0" indent="0">
              <a:buClr>
                <a:schemeClr val="accent3"/>
              </a:buClr>
              <a:buSzPct val="100000"/>
              <a:buNone/>
            </a:pPr>
            <a:endParaRPr lang="nb-NO" sz="1200" spc="300" dirty="0">
              <a:latin typeface="Syne Medium" pitchFamily="2" charset="77"/>
            </a:endParaRP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0DA1308A-B4AD-6096-9DDE-BCAC45BF00A4}"/>
              </a:ext>
            </a:extLst>
          </p:cNvPr>
          <p:cNvSpPr txBox="1">
            <a:spLocks/>
          </p:cNvSpPr>
          <p:nvPr/>
        </p:nvSpPr>
        <p:spPr>
          <a:xfrm>
            <a:off x="6515247" y="3426151"/>
            <a:ext cx="983773" cy="1552396"/>
          </a:xfrm>
          <a:prstGeom prst="rect">
            <a:avLst/>
          </a:prstGeom>
        </p:spPr>
        <p:txBody>
          <a:bodyPr>
            <a:noAutofit/>
          </a:bodyPr>
          <a:lstStyle>
            <a:lvl1pPr marL="268288" indent="-2682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Tx/>
              <a:buBlip>
                <a:blip r:embed="rId4"/>
              </a:buBlip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1pPr>
            <a:lvl2pPr marL="720725" indent="-26352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2pPr>
            <a:lvl3pPr marL="1163638" indent="-24923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3pPr>
            <a:lvl4pPr marL="1616075" indent="-2444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4pPr>
            <a:lvl5pPr marL="2058988" indent="-2301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Clr>
                <a:schemeClr val="accent3"/>
              </a:buClr>
              <a:buSzPct val="100000"/>
              <a:buNone/>
            </a:pPr>
            <a:r>
              <a:rPr lang="nb-NO" sz="1200" dirty="0">
                <a:solidFill>
                  <a:schemeClr val="accent1"/>
                </a:solidFill>
                <a:latin typeface="Syne Medium" pitchFamily="2" charset="77"/>
              </a:rPr>
              <a:t>RESP.</a:t>
            </a:r>
          </a:p>
          <a:p>
            <a:pPr marL="0" indent="0" algn="r">
              <a:buClr>
                <a:schemeClr val="accent3"/>
              </a:buClr>
              <a:buSzPct val="100000"/>
              <a:buNone/>
            </a:pPr>
            <a:endParaRPr lang="en-US" sz="1200" dirty="0">
              <a:solidFill>
                <a:schemeClr val="accent1"/>
              </a:solidFill>
              <a:latin typeface="Syne Medium" pitchFamily="2" charset="77"/>
            </a:endParaRPr>
          </a:p>
          <a:p>
            <a:pPr marL="0" indent="0" algn="r">
              <a:buClr>
                <a:schemeClr val="accent3"/>
              </a:buClr>
              <a:buSzPct val="100000"/>
              <a:buNone/>
            </a:pPr>
            <a:r>
              <a:rPr lang="en-US" sz="1200" dirty="0">
                <a:solidFill>
                  <a:schemeClr val="accent1"/>
                </a:solidFill>
                <a:latin typeface="Syne Medium" pitchFamily="2" charset="77"/>
              </a:rPr>
              <a:t>Proc.</a:t>
            </a:r>
          </a:p>
          <a:p>
            <a:pPr marL="0" indent="0" algn="r">
              <a:buClr>
                <a:schemeClr val="accent3"/>
              </a:buClr>
              <a:buSzPct val="100000"/>
              <a:buNone/>
            </a:pPr>
            <a:r>
              <a:rPr lang="en-US" sz="1200" dirty="0">
                <a:solidFill>
                  <a:schemeClr val="accent1"/>
                </a:solidFill>
                <a:latin typeface="Syne Medium" pitchFamily="2" charset="77"/>
              </a:rPr>
              <a:t>Proc.</a:t>
            </a:r>
          </a:p>
          <a:p>
            <a:pPr marL="0" indent="0" algn="r">
              <a:buClr>
                <a:schemeClr val="accent3"/>
              </a:buClr>
              <a:buSzPct val="100000"/>
              <a:buNone/>
            </a:pPr>
            <a:r>
              <a:rPr lang="en-US" sz="1200" dirty="0">
                <a:solidFill>
                  <a:schemeClr val="accent1"/>
                </a:solidFill>
                <a:latin typeface="Syne Medium" pitchFamily="2" charset="77"/>
              </a:rPr>
              <a:t>Ops.</a:t>
            </a:r>
          </a:p>
          <a:p>
            <a:pPr marL="0" indent="0" algn="r">
              <a:buClr>
                <a:schemeClr val="accent3"/>
              </a:buClr>
              <a:buSzPct val="100000"/>
              <a:buNone/>
            </a:pPr>
            <a:r>
              <a:rPr lang="en-US" sz="1200" dirty="0">
                <a:solidFill>
                  <a:schemeClr val="accent1"/>
                </a:solidFill>
                <a:latin typeface="Syne Medium" pitchFamily="2" charset="77"/>
              </a:rPr>
              <a:t>R&amp;D</a:t>
            </a:r>
          </a:p>
          <a:p>
            <a:pPr marL="0" indent="0" algn="r">
              <a:buClr>
                <a:schemeClr val="accent3"/>
              </a:buClr>
              <a:buSzPct val="100000"/>
              <a:buNone/>
            </a:pPr>
            <a:r>
              <a:rPr lang="en-US" sz="1200" dirty="0">
                <a:solidFill>
                  <a:schemeClr val="accent1"/>
                </a:solidFill>
                <a:latin typeface="Syne Medium" pitchFamily="2" charset="77"/>
              </a:rPr>
              <a:t>Proc.</a:t>
            </a:r>
          </a:p>
          <a:p>
            <a:pPr marL="0" indent="0" algn="r">
              <a:buClr>
                <a:schemeClr val="accent3"/>
              </a:buClr>
              <a:buSzPct val="100000"/>
              <a:buNone/>
            </a:pPr>
            <a:r>
              <a:rPr lang="en-US" sz="1200" dirty="0">
                <a:solidFill>
                  <a:schemeClr val="accent1"/>
                </a:solidFill>
                <a:latin typeface="Syne Medium" pitchFamily="2" charset="77"/>
              </a:rPr>
              <a:t>Ops.</a:t>
            </a:r>
          </a:p>
          <a:p>
            <a:pPr marL="0" indent="0" algn="r">
              <a:buClr>
                <a:schemeClr val="accent3"/>
              </a:buClr>
              <a:buSzPct val="100000"/>
              <a:buNone/>
            </a:pPr>
            <a:endParaRPr lang="nb-NO" sz="1200" dirty="0">
              <a:latin typeface="Syne Medium" pitchFamily="2" charset="77"/>
            </a:endParaRPr>
          </a:p>
          <a:p>
            <a:pPr marL="0" indent="0" algn="r">
              <a:buClr>
                <a:schemeClr val="accent3"/>
              </a:buClr>
              <a:buSzPct val="100000"/>
              <a:buNone/>
            </a:pPr>
            <a:endParaRPr lang="nb-NO" sz="1200" dirty="0">
              <a:latin typeface="Syne Medium" pitchFamily="2" charset="77"/>
            </a:endParaRP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7249ECAF-C6FD-E68C-1DA4-4D9F2EAEFE9F}"/>
              </a:ext>
            </a:extLst>
          </p:cNvPr>
          <p:cNvSpPr txBox="1">
            <a:spLocks/>
          </p:cNvSpPr>
          <p:nvPr/>
        </p:nvSpPr>
        <p:spPr>
          <a:xfrm>
            <a:off x="7912737" y="3432011"/>
            <a:ext cx="3238975" cy="1552396"/>
          </a:xfrm>
          <a:prstGeom prst="rect">
            <a:avLst/>
          </a:prstGeom>
        </p:spPr>
        <p:txBody>
          <a:bodyPr>
            <a:noAutofit/>
          </a:bodyPr>
          <a:lstStyle>
            <a:lvl1pPr marL="268288" indent="-2682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Tx/>
              <a:buBlip>
                <a:blip r:embed="rId4"/>
              </a:buBlip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1pPr>
            <a:lvl2pPr marL="720725" indent="-26352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2pPr>
            <a:lvl3pPr marL="1163638" indent="-24923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3pPr>
            <a:lvl4pPr marL="1616075" indent="-2444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4pPr>
            <a:lvl5pPr marL="2058988" indent="-2301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3"/>
              </a:buClr>
              <a:buSzPct val="100000"/>
              <a:buNone/>
            </a:pPr>
            <a:r>
              <a:rPr lang="nb-NO" sz="1200" spc="300" dirty="0">
                <a:solidFill>
                  <a:schemeClr val="accent1"/>
                </a:solidFill>
                <a:latin typeface="Syne Medium" pitchFamily="2" charset="77"/>
              </a:rPr>
              <a:t>EXAMPLES</a:t>
            </a:r>
          </a:p>
          <a:p>
            <a:pPr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</a:pPr>
            <a:endParaRPr lang="en-US" sz="1200" dirty="0">
              <a:latin typeface="Syne Medium" pitchFamily="2" charset="77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E" sz="1200" dirty="0">
                <a:solidFill>
                  <a:schemeClr val="accent1"/>
                </a:solidFill>
                <a:latin typeface="Syne Medium" pitchFamily="2" charset="77"/>
              </a:rPr>
              <a:t>Insourcing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E" sz="1200" dirty="0">
                <a:solidFill>
                  <a:schemeClr val="accent1"/>
                </a:solidFill>
                <a:latin typeface="Syne Medium" pitchFamily="2" charset="77"/>
              </a:rPr>
              <a:t>Manage demand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E" sz="1200" dirty="0">
                <a:solidFill>
                  <a:schemeClr val="accent1"/>
                </a:solidFill>
                <a:latin typeface="Syne Medium" pitchFamily="2" charset="77"/>
              </a:rPr>
              <a:t>Redesign / standarize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E" sz="1200" dirty="0">
                <a:solidFill>
                  <a:schemeClr val="accent1"/>
                </a:solidFill>
                <a:latin typeface="Syne Medium" pitchFamily="2" charset="77"/>
              </a:rPr>
              <a:t>Take part in common projects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896898DD-0BEA-B370-9F95-2694C043F558}"/>
              </a:ext>
            </a:extLst>
          </p:cNvPr>
          <p:cNvSpPr txBox="1">
            <a:spLocks/>
          </p:cNvSpPr>
          <p:nvPr/>
        </p:nvSpPr>
        <p:spPr>
          <a:xfrm>
            <a:off x="10090984" y="3441850"/>
            <a:ext cx="983773" cy="1552396"/>
          </a:xfrm>
          <a:prstGeom prst="rect">
            <a:avLst/>
          </a:prstGeom>
        </p:spPr>
        <p:txBody>
          <a:bodyPr>
            <a:noAutofit/>
          </a:bodyPr>
          <a:lstStyle>
            <a:lvl1pPr marL="268288" indent="-2682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Tx/>
              <a:buBlip>
                <a:blip r:embed="rId4"/>
              </a:buBlip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1pPr>
            <a:lvl2pPr marL="720725" indent="-26352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2pPr>
            <a:lvl3pPr marL="1163638" indent="-24923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3pPr>
            <a:lvl4pPr marL="1616075" indent="-2444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4pPr>
            <a:lvl5pPr marL="2058988" indent="-2301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Clr>
                <a:schemeClr val="accent3"/>
              </a:buClr>
              <a:buSzPct val="100000"/>
              <a:buNone/>
            </a:pPr>
            <a:r>
              <a:rPr lang="nb-NO" sz="1200" dirty="0">
                <a:solidFill>
                  <a:schemeClr val="accent1"/>
                </a:solidFill>
                <a:latin typeface="Syne Medium" pitchFamily="2" charset="77"/>
              </a:rPr>
              <a:t>RESP.</a:t>
            </a:r>
          </a:p>
          <a:p>
            <a:pPr marL="0" indent="0" algn="r">
              <a:buClr>
                <a:schemeClr val="accent3"/>
              </a:buClr>
              <a:buSzPct val="100000"/>
              <a:buNone/>
            </a:pPr>
            <a:endParaRPr lang="en-US" sz="1200" dirty="0">
              <a:solidFill>
                <a:schemeClr val="accent1"/>
              </a:solidFill>
              <a:latin typeface="Syne Medium" pitchFamily="2" charset="77"/>
            </a:endParaRPr>
          </a:p>
          <a:p>
            <a:pPr marL="0" indent="0" algn="r">
              <a:buClr>
                <a:schemeClr val="accent3"/>
              </a:buClr>
              <a:buSzPct val="100000"/>
              <a:buNone/>
            </a:pPr>
            <a:r>
              <a:rPr lang="en-US" sz="1200" dirty="0">
                <a:solidFill>
                  <a:schemeClr val="accent1"/>
                </a:solidFill>
                <a:latin typeface="Syne Medium" pitchFamily="2" charset="77"/>
              </a:rPr>
              <a:t>Proc.</a:t>
            </a:r>
          </a:p>
          <a:p>
            <a:pPr marL="0" indent="0" algn="r">
              <a:buClr>
                <a:schemeClr val="accent3"/>
              </a:buClr>
              <a:buSzPct val="100000"/>
              <a:buNone/>
            </a:pPr>
            <a:r>
              <a:rPr lang="en-US" sz="1200" dirty="0">
                <a:solidFill>
                  <a:schemeClr val="accent1"/>
                </a:solidFill>
                <a:latin typeface="Syne Medium" pitchFamily="2" charset="77"/>
              </a:rPr>
              <a:t>Ops.</a:t>
            </a:r>
          </a:p>
          <a:p>
            <a:pPr marL="0" indent="0" algn="r">
              <a:buClr>
                <a:schemeClr val="accent3"/>
              </a:buClr>
              <a:buSzPct val="100000"/>
              <a:buNone/>
            </a:pPr>
            <a:r>
              <a:rPr lang="en-US" sz="1200" dirty="0">
                <a:solidFill>
                  <a:schemeClr val="accent1"/>
                </a:solidFill>
                <a:latin typeface="Syne Medium" pitchFamily="2" charset="77"/>
              </a:rPr>
              <a:t>R&amp;D</a:t>
            </a:r>
          </a:p>
          <a:p>
            <a:pPr marL="0" indent="0" algn="r">
              <a:buClr>
                <a:schemeClr val="accent3"/>
              </a:buClr>
              <a:buSzPct val="100000"/>
              <a:buNone/>
            </a:pPr>
            <a:r>
              <a:rPr lang="en-US" sz="1200" dirty="0">
                <a:solidFill>
                  <a:schemeClr val="accent1"/>
                </a:solidFill>
                <a:latin typeface="Syne Medium" pitchFamily="2" charset="77"/>
              </a:rPr>
              <a:t>Proc.</a:t>
            </a:r>
          </a:p>
          <a:p>
            <a:pPr marL="0" indent="0" algn="r">
              <a:buClr>
                <a:schemeClr val="accent3"/>
              </a:buClr>
              <a:buSzPct val="100000"/>
              <a:buNone/>
            </a:pPr>
            <a:endParaRPr lang="nb-NO" sz="1200" dirty="0">
              <a:latin typeface="Syne Medium" pitchFamily="2" charset="77"/>
            </a:endParaRPr>
          </a:p>
          <a:p>
            <a:pPr marL="0" indent="0" algn="r">
              <a:buClr>
                <a:schemeClr val="accent3"/>
              </a:buClr>
              <a:buSzPct val="100000"/>
              <a:buNone/>
            </a:pPr>
            <a:endParaRPr lang="nb-NO" sz="1200" dirty="0">
              <a:latin typeface="Syne Medium" pitchFamily="2" charset="77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FFAF0C9-2C19-91F2-AC55-C16AAE75DDF7}"/>
              </a:ext>
            </a:extLst>
          </p:cNvPr>
          <p:cNvCxnSpPr>
            <a:cxnSpLocks/>
          </p:cNvCxnSpPr>
          <p:nvPr/>
        </p:nvCxnSpPr>
        <p:spPr>
          <a:xfrm>
            <a:off x="6875186" y="3496109"/>
            <a:ext cx="0" cy="1482438"/>
          </a:xfrm>
          <a:prstGeom prst="line">
            <a:avLst/>
          </a:prstGeom>
          <a:ln w="95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7F2905A-F0A9-C97F-489B-42C8E7FF5CF5}"/>
              </a:ext>
            </a:extLst>
          </p:cNvPr>
          <p:cNvCxnSpPr>
            <a:cxnSpLocks/>
          </p:cNvCxnSpPr>
          <p:nvPr/>
        </p:nvCxnSpPr>
        <p:spPr>
          <a:xfrm>
            <a:off x="10460470" y="3510468"/>
            <a:ext cx="0" cy="1482438"/>
          </a:xfrm>
          <a:prstGeom prst="line">
            <a:avLst/>
          </a:prstGeom>
          <a:ln w="95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8945D29-67A9-0148-4578-FABA7A558B9A}"/>
              </a:ext>
            </a:extLst>
          </p:cNvPr>
          <p:cNvCxnSpPr>
            <a:cxnSpLocks/>
          </p:cNvCxnSpPr>
          <p:nvPr/>
        </p:nvCxnSpPr>
        <p:spPr>
          <a:xfrm>
            <a:off x="3290136" y="3499157"/>
            <a:ext cx="0" cy="1482438"/>
          </a:xfrm>
          <a:prstGeom prst="line">
            <a:avLst/>
          </a:prstGeom>
          <a:ln w="95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Graphic 22">
            <a:extLst>
              <a:ext uri="{FF2B5EF4-FFF2-40B4-BE49-F238E27FC236}">
                <a16:creationId xmlns:a16="http://schemas.microsoft.com/office/drawing/2014/main" id="{D43EDAB3-CE77-0FD7-F243-A1D9E01457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30170" y="2734340"/>
            <a:ext cx="380615" cy="263503"/>
          </a:xfrm>
          <a:prstGeom prst="rect">
            <a:avLst/>
          </a:prstGeom>
        </p:spPr>
      </p:pic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36751F22-E0E7-52FC-9216-03DFC385DBF4}"/>
              </a:ext>
            </a:extLst>
          </p:cNvPr>
          <p:cNvSpPr txBox="1">
            <a:spLocks/>
          </p:cNvSpPr>
          <p:nvPr/>
        </p:nvSpPr>
        <p:spPr>
          <a:xfrm>
            <a:off x="3494567" y="2248603"/>
            <a:ext cx="1127518" cy="544099"/>
          </a:xfrm>
          <a:prstGeom prst="rect">
            <a:avLst/>
          </a:prstGeom>
        </p:spPr>
        <p:txBody>
          <a:bodyPr>
            <a:noAutofit/>
          </a:bodyPr>
          <a:lstStyle>
            <a:lvl1pPr marL="268288" indent="-2682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Tx/>
              <a:buBlip>
                <a:blip r:embed="rId4"/>
              </a:buBlip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1pPr>
            <a:lvl2pPr marL="720725" indent="-26352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2pPr>
            <a:lvl3pPr marL="1163638" indent="-24923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3pPr>
            <a:lvl4pPr marL="1616075" indent="-2444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4pPr>
            <a:lvl5pPr marL="2058988" indent="-2301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accent3"/>
              </a:buClr>
              <a:buSzPct val="100000"/>
              <a:buNone/>
            </a:pPr>
            <a:r>
              <a:rPr lang="nb-NO" sz="1100" dirty="0">
                <a:solidFill>
                  <a:schemeClr val="tx2"/>
                </a:solidFill>
                <a:latin typeface="Syne Medium" pitchFamily="2" charset="77"/>
              </a:rPr>
              <a:t>DATE</a:t>
            </a:r>
          </a:p>
          <a:p>
            <a:pPr marL="0" indent="0" algn="ctr">
              <a:buClr>
                <a:schemeClr val="accent3"/>
              </a:buClr>
              <a:buSzPct val="100000"/>
              <a:buNone/>
            </a:pPr>
            <a:r>
              <a:rPr lang="nb-NO" sz="1100" dirty="0">
                <a:solidFill>
                  <a:schemeClr val="tx2"/>
                </a:solidFill>
                <a:latin typeface="Syne Medium" pitchFamily="2" charset="77"/>
              </a:rPr>
              <a:t>(E.G.2019)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B453F175-F462-0314-E680-C80BB5DBFB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88379" y="2729750"/>
            <a:ext cx="380615" cy="263503"/>
          </a:xfrm>
          <a:prstGeom prst="rect">
            <a:avLst/>
          </a:prstGeom>
        </p:spPr>
      </p:pic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B307F86C-D2D3-50DD-6B4E-AF2E89F8E793}"/>
              </a:ext>
            </a:extLst>
          </p:cNvPr>
          <p:cNvSpPr txBox="1">
            <a:spLocks/>
          </p:cNvSpPr>
          <p:nvPr/>
        </p:nvSpPr>
        <p:spPr>
          <a:xfrm>
            <a:off x="7048299" y="2244013"/>
            <a:ext cx="1127518" cy="544099"/>
          </a:xfrm>
          <a:prstGeom prst="rect">
            <a:avLst/>
          </a:prstGeom>
        </p:spPr>
        <p:txBody>
          <a:bodyPr>
            <a:noAutofit/>
          </a:bodyPr>
          <a:lstStyle>
            <a:lvl1pPr marL="268288" indent="-2682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Tx/>
              <a:buBlip>
                <a:blip r:embed="rId4"/>
              </a:buBlip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1pPr>
            <a:lvl2pPr marL="720725" indent="-26352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2pPr>
            <a:lvl3pPr marL="1163638" indent="-24923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3pPr>
            <a:lvl4pPr marL="1616075" indent="-2444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4pPr>
            <a:lvl5pPr marL="2058988" indent="-2301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accent3"/>
              </a:buClr>
              <a:buSzPct val="100000"/>
              <a:buNone/>
            </a:pPr>
            <a:r>
              <a:rPr lang="nb-NO" sz="1100" dirty="0">
                <a:solidFill>
                  <a:schemeClr val="tx2"/>
                </a:solidFill>
                <a:latin typeface="Syne Medium" pitchFamily="2" charset="77"/>
              </a:rPr>
              <a:t>DATE</a:t>
            </a:r>
          </a:p>
          <a:p>
            <a:pPr marL="0" indent="0" algn="ctr">
              <a:buClr>
                <a:schemeClr val="accent3"/>
              </a:buClr>
              <a:buSzPct val="100000"/>
              <a:buNone/>
            </a:pPr>
            <a:r>
              <a:rPr lang="nb-NO" sz="1100" dirty="0">
                <a:solidFill>
                  <a:schemeClr val="tx2"/>
                </a:solidFill>
                <a:latin typeface="Syne Medium" pitchFamily="2" charset="77"/>
              </a:rPr>
              <a:t>(E.G.2020)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1443124A-2F7C-BCB4-2550-F67BB248BC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66744" y="2729750"/>
            <a:ext cx="380615" cy="263503"/>
          </a:xfrm>
          <a:prstGeom prst="rect">
            <a:avLst/>
          </a:prstGeom>
        </p:spPr>
      </p:pic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0F9F7BF1-81B4-B7ED-7D35-4FC81F8DA9F4}"/>
              </a:ext>
            </a:extLst>
          </p:cNvPr>
          <p:cNvSpPr txBox="1">
            <a:spLocks/>
          </p:cNvSpPr>
          <p:nvPr/>
        </p:nvSpPr>
        <p:spPr>
          <a:xfrm>
            <a:off x="10582871" y="2244013"/>
            <a:ext cx="1127518" cy="544099"/>
          </a:xfrm>
          <a:prstGeom prst="rect">
            <a:avLst/>
          </a:prstGeom>
        </p:spPr>
        <p:txBody>
          <a:bodyPr>
            <a:noAutofit/>
          </a:bodyPr>
          <a:lstStyle>
            <a:lvl1pPr marL="268288" indent="-2682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Tx/>
              <a:buBlip>
                <a:blip r:embed="rId4"/>
              </a:buBlip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1pPr>
            <a:lvl2pPr marL="720725" indent="-26352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2pPr>
            <a:lvl3pPr marL="1163638" indent="-24923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3pPr>
            <a:lvl4pPr marL="1616075" indent="-2444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4pPr>
            <a:lvl5pPr marL="2058988" indent="-2301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accent3"/>
              </a:buClr>
              <a:buSzPct val="100000"/>
              <a:buNone/>
            </a:pPr>
            <a:r>
              <a:rPr lang="nb-NO" sz="1100" dirty="0">
                <a:solidFill>
                  <a:schemeClr val="tx2"/>
                </a:solidFill>
                <a:latin typeface="Syne Medium" pitchFamily="2" charset="77"/>
              </a:rPr>
              <a:t>DATE</a:t>
            </a:r>
          </a:p>
          <a:p>
            <a:pPr marL="0" indent="0" algn="ctr">
              <a:buClr>
                <a:schemeClr val="accent3"/>
              </a:buClr>
              <a:buSzPct val="100000"/>
              <a:buNone/>
            </a:pPr>
            <a:r>
              <a:rPr lang="nb-NO" sz="1100" dirty="0">
                <a:solidFill>
                  <a:schemeClr val="tx2"/>
                </a:solidFill>
                <a:latin typeface="Syne Medium" pitchFamily="2" charset="77"/>
              </a:rPr>
              <a:t>(E.G.2021)</a:t>
            </a:r>
          </a:p>
        </p:txBody>
      </p:sp>
      <p:sp>
        <p:nvSpPr>
          <p:cNvPr id="29" name="Title 5">
            <a:extLst>
              <a:ext uri="{FF2B5EF4-FFF2-40B4-BE49-F238E27FC236}">
                <a16:creationId xmlns:a16="http://schemas.microsoft.com/office/drawing/2014/main" id="{44212D46-A5F0-B922-F710-80D8D5C4F3E2}"/>
              </a:ext>
            </a:extLst>
          </p:cNvPr>
          <p:cNvSpPr txBox="1">
            <a:spLocks/>
          </p:cNvSpPr>
          <p:nvPr/>
        </p:nvSpPr>
        <p:spPr>
          <a:xfrm>
            <a:off x="845875" y="494149"/>
            <a:ext cx="10515600" cy="76889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accent5"/>
                </a:solidFill>
                <a:latin typeface="Syne SemiBold" pitchFamily="2" charset="77"/>
              </a:rPr>
              <a:t>Action plan to reach target</a:t>
            </a:r>
            <a:endParaRPr lang="en-NO" sz="4000" b="1">
              <a:solidFill>
                <a:schemeClr val="accent5"/>
              </a:solidFill>
              <a:latin typeface="Syne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10204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68DF9D87-1A43-D9DD-20EC-3BCEC00092CB}"/>
              </a:ext>
            </a:extLst>
          </p:cNvPr>
          <p:cNvSpPr txBox="1">
            <a:spLocks/>
          </p:cNvSpPr>
          <p:nvPr/>
        </p:nvSpPr>
        <p:spPr>
          <a:xfrm>
            <a:off x="6859129" y="1520099"/>
            <a:ext cx="4490251" cy="1151515"/>
          </a:xfrm>
          <a:prstGeom prst="rect">
            <a:avLst/>
          </a:prstGeom>
        </p:spPr>
        <p:txBody>
          <a:bodyPr>
            <a:noAutofit/>
          </a:bodyPr>
          <a:lstStyle>
            <a:lvl1pPr marL="268288" indent="-2682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Tx/>
              <a:buBlip>
                <a:blip r:embed="rId2"/>
              </a:buBlip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1pPr>
            <a:lvl2pPr marL="720725" indent="-26352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2pPr>
            <a:lvl3pPr marL="1163638" indent="-24923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3pPr>
            <a:lvl4pPr marL="1616075" indent="-2444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4pPr>
            <a:lvl5pPr marL="2058988" indent="-2301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3"/>
              </a:buClr>
              <a:buSzPct val="100000"/>
              <a:buNone/>
            </a:pPr>
            <a:r>
              <a:rPr lang="nb-NO" sz="1200" spc="300" dirty="0">
                <a:solidFill>
                  <a:schemeClr val="accent1"/>
                </a:solidFill>
                <a:latin typeface="Syne Medium" pitchFamily="2" charset="77"/>
              </a:rPr>
              <a:t>CURRENT STATE</a:t>
            </a:r>
            <a:endParaRPr lang="en-GB" sz="1200" dirty="0">
              <a:solidFill>
                <a:schemeClr val="accent1"/>
              </a:solidFill>
              <a:latin typeface="Syne Medium" pitchFamily="2" charset="77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E" sz="1200" dirty="0">
                <a:solidFill>
                  <a:schemeClr val="accent1"/>
                </a:solidFill>
                <a:latin typeface="Syne Medium" pitchFamily="2" charset="77"/>
              </a:rPr>
              <a:t>Number of suppliers: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E" sz="1200" dirty="0">
                <a:solidFill>
                  <a:schemeClr val="accent1"/>
                </a:solidFill>
                <a:latin typeface="Syne Medium" pitchFamily="2" charset="77"/>
              </a:rPr>
              <a:t>Total spend: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E" sz="1200" dirty="0">
                <a:solidFill>
                  <a:schemeClr val="accent1"/>
                </a:solidFill>
                <a:latin typeface="Syne Medium" pitchFamily="2" charset="77"/>
              </a:rPr>
              <a:t>Contract lengths: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E" sz="1200" dirty="0">
                <a:solidFill>
                  <a:schemeClr val="accent1"/>
                </a:solidFill>
                <a:latin typeface="Syne Medium" pitchFamily="2" charset="77"/>
              </a:rPr>
              <a:t>Complexity:</a:t>
            </a:r>
          </a:p>
        </p:txBody>
      </p:sp>
      <p:sp>
        <p:nvSpPr>
          <p:cNvPr id="8" name="Rectangle: Rounded Corners 25">
            <a:extLst>
              <a:ext uri="{FF2B5EF4-FFF2-40B4-BE49-F238E27FC236}">
                <a16:creationId xmlns:a16="http://schemas.microsoft.com/office/drawing/2014/main" id="{F1074C62-FCD7-CBC4-DD5C-5DFD01C4801D}"/>
              </a:ext>
            </a:extLst>
          </p:cNvPr>
          <p:cNvSpPr/>
          <p:nvPr/>
        </p:nvSpPr>
        <p:spPr>
          <a:xfrm>
            <a:off x="838201" y="5394199"/>
            <a:ext cx="10515599" cy="605907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 b="1" dirty="0">
                <a:solidFill>
                  <a:schemeClr val="bg2"/>
                </a:solidFill>
                <a:latin typeface="Syne SemiBold"/>
              </a:rPr>
              <a:t>[Summary of strategy]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A90913C-198A-6B11-639B-F14A013CC8E1}"/>
              </a:ext>
            </a:extLst>
          </p:cNvPr>
          <p:cNvGrpSpPr/>
          <p:nvPr/>
        </p:nvGrpSpPr>
        <p:grpSpPr>
          <a:xfrm>
            <a:off x="766011" y="1697715"/>
            <a:ext cx="5206800" cy="3084235"/>
            <a:chOff x="857451" y="1337759"/>
            <a:chExt cx="5206800" cy="3084235"/>
          </a:xfrm>
        </p:grpSpPr>
        <p:sp>
          <p:nvSpPr>
            <p:cNvPr id="10" name="Rectangle: Rounded Corners 7">
              <a:extLst>
                <a:ext uri="{FF2B5EF4-FFF2-40B4-BE49-F238E27FC236}">
                  <a16:creationId xmlns:a16="http://schemas.microsoft.com/office/drawing/2014/main" id="{32BF25F2-B4F4-8E45-093D-A6A519D8BBE7}"/>
                </a:ext>
              </a:extLst>
            </p:cNvPr>
            <p:cNvSpPr/>
            <p:nvPr/>
          </p:nvSpPr>
          <p:spPr>
            <a:xfrm>
              <a:off x="1254405" y="1501551"/>
              <a:ext cx="2313790" cy="1147993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90570" fontAlgn="base">
                <a:spcAft>
                  <a:spcPct val="0"/>
                </a:spcAft>
              </a:pPr>
              <a:r>
                <a:rPr lang="en-US" sz="1200" b="1" dirty="0">
                  <a:solidFill>
                    <a:schemeClr val="bg2"/>
                  </a:solidFill>
                  <a:ea typeface="ＭＳ Ｐゴシック" charset="-128"/>
                </a:rPr>
                <a:t>Bargaining power</a:t>
              </a:r>
            </a:p>
          </p:txBody>
        </p:sp>
        <p:sp>
          <p:nvSpPr>
            <p:cNvPr id="11" name="Rectangle: Rounded Corners 7">
              <a:extLst>
                <a:ext uri="{FF2B5EF4-FFF2-40B4-BE49-F238E27FC236}">
                  <a16:creationId xmlns:a16="http://schemas.microsoft.com/office/drawing/2014/main" id="{3002B206-D5A2-263F-9907-96B1E0AC2D8C}"/>
                </a:ext>
              </a:extLst>
            </p:cNvPr>
            <p:cNvSpPr/>
            <p:nvPr/>
          </p:nvSpPr>
          <p:spPr>
            <a:xfrm>
              <a:off x="3647299" y="1501550"/>
              <a:ext cx="2313790" cy="1147993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90570" fontAlgn="base">
                <a:spcAft>
                  <a:spcPct val="0"/>
                </a:spcAft>
              </a:pPr>
              <a:r>
                <a:rPr lang="en-US" sz="1200" b="1" dirty="0">
                  <a:solidFill>
                    <a:schemeClr val="bg2"/>
                  </a:solidFill>
                  <a:ea typeface="ＭＳ Ｐゴシック" charset="-128"/>
                </a:rPr>
                <a:t>Strategic</a:t>
              </a:r>
            </a:p>
          </p:txBody>
        </p:sp>
        <p:sp>
          <p:nvSpPr>
            <p:cNvPr id="12" name="Rectangle: Rounded Corners 7">
              <a:extLst>
                <a:ext uri="{FF2B5EF4-FFF2-40B4-BE49-F238E27FC236}">
                  <a16:creationId xmlns:a16="http://schemas.microsoft.com/office/drawing/2014/main" id="{180FE375-1163-CF06-0FC5-487BC3BE07CD}"/>
                </a:ext>
              </a:extLst>
            </p:cNvPr>
            <p:cNvSpPr/>
            <p:nvPr/>
          </p:nvSpPr>
          <p:spPr>
            <a:xfrm>
              <a:off x="1254405" y="2727170"/>
              <a:ext cx="2313790" cy="1147993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90570" fontAlgn="base">
                <a:spcAft>
                  <a:spcPct val="0"/>
                </a:spcAft>
              </a:pPr>
              <a:r>
                <a:rPr lang="en-US" sz="1200" b="1" dirty="0">
                  <a:solidFill>
                    <a:schemeClr val="bg2"/>
                  </a:solidFill>
                  <a:ea typeface="ＭＳ Ｐゴシック" charset="-128"/>
                </a:rPr>
                <a:t>Maintenance</a:t>
              </a:r>
            </a:p>
          </p:txBody>
        </p:sp>
        <p:sp>
          <p:nvSpPr>
            <p:cNvPr id="13" name="Rectangle: Rounded Corners 7">
              <a:extLst>
                <a:ext uri="{FF2B5EF4-FFF2-40B4-BE49-F238E27FC236}">
                  <a16:creationId xmlns:a16="http://schemas.microsoft.com/office/drawing/2014/main" id="{35250A4A-3F60-2536-789E-B6610680938E}"/>
                </a:ext>
              </a:extLst>
            </p:cNvPr>
            <p:cNvSpPr/>
            <p:nvPr/>
          </p:nvSpPr>
          <p:spPr>
            <a:xfrm>
              <a:off x="3647299" y="2727169"/>
              <a:ext cx="2313790" cy="1147993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90570" fontAlgn="base">
                <a:spcAft>
                  <a:spcPct val="0"/>
                </a:spcAft>
              </a:pPr>
              <a:r>
                <a:rPr lang="en-US" sz="1200" b="1" dirty="0">
                  <a:solidFill>
                    <a:schemeClr val="bg2"/>
                  </a:solidFill>
                  <a:ea typeface="ＭＳ Ｐゴシック" charset="-128"/>
                </a:rPr>
                <a:t>Bottleneck</a:t>
              </a:r>
            </a:p>
          </p:txBody>
        </p:sp>
        <p:sp>
          <p:nvSpPr>
            <p:cNvPr id="14" name="Text Placeholder 8">
              <a:extLst>
                <a:ext uri="{FF2B5EF4-FFF2-40B4-BE49-F238E27FC236}">
                  <a16:creationId xmlns:a16="http://schemas.microsoft.com/office/drawing/2014/main" id="{47360858-13E5-5334-231D-02C9821C7287}"/>
                </a:ext>
              </a:extLst>
            </p:cNvPr>
            <p:cNvSpPr txBox="1">
              <a:spLocks/>
            </p:cNvSpPr>
            <p:nvPr/>
          </p:nvSpPr>
          <p:spPr>
            <a:xfrm>
              <a:off x="1160653" y="3981394"/>
              <a:ext cx="4897491" cy="44060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68288" indent="-2682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Tx/>
                <a:buBlip>
                  <a:blip r:embed="rId2"/>
                </a:buBlip>
                <a:defRPr sz="1400" b="0" i="0" kern="1200">
                  <a:solidFill>
                    <a:schemeClr val="tx1"/>
                  </a:solidFill>
                  <a:latin typeface="Satoshi Medium" pitchFamily="2" charset="77"/>
                  <a:ea typeface="+mn-ea"/>
                  <a:cs typeface="Circular Std Book Italic" panose="020B0604020101020102" pitchFamily="34" charset="77"/>
                </a:defRPr>
              </a:lvl1pPr>
              <a:lvl2pPr marL="720725" indent="-263525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accent3"/>
                </a:buClr>
                <a:buFontTx/>
                <a:buChar char="-"/>
                <a:defRPr sz="1400" b="0" i="0" kern="1200">
                  <a:solidFill>
                    <a:schemeClr val="tx1"/>
                  </a:solidFill>
                  <a:latin typeface="Satoshi Medium" pitchFamily="2" charset="77"/>
                  <a:ea typeface="+mn-ea"/>
                  <a:cs typeface="Circular Std Book Italic" panose="020B0604020101020102" pitchFamily="34" charset="77"/>
                </a:defRPr>
              </a:lvl2pPr>
              <a:lvl3pPr marL="1163638" indent="-24923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accent3"/>
                </a:buClr>
                <a:buFontTx/>
                <a:buChar char="-"/>
                <a:defRPr sz="1400" b="0" i="0" kern="1200">
                  <a:solidFill>
                    <a:schemeClr val="tx1"/>
                  </a:solidFill>
                  <a:latin typeface="Satoshi Medium" pitchFamily="2" charset="77"/>
                  <a:ea typeface="+mn-ea"/>
                  <a:cs typeface="Circular Std Book Italic" panose="020B0604020101020102" pitchFamily="34" charset="77"/>
                </a:defRPr>
              </a:lvl3pPr>
              <a:lvl4pPr marL="1616075" indent="-244475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accent3"/>
                </a:buClr>
                <a:buFontTx/>
                <a:buChar char="-"/>
                <a:defRPr sz="1400" b="0" i="0" kern="1200">
                  <a:solidFill>
                    <a:schemeClr val="tx1"/>
                  </a:solidFill>
                  <a:latin typeface="Satoshi Medium" pitchFamily="2" charset="77"/>
                  <a:ea typeface="+mn-ea"/>
                  <a:cs typeface="Circular Std Book Italic" panose="020B0604020101020102" pitchFamily="34" charset="77"/>
                </a:defRPr>
              </a:lvl4pPr>
              <a:lvl5pPr marL="2058988" indent="-2301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accent3"/>
                </a:buClr>
                <a:buFontTx/>
                <a:buChar char="-"/>
                <a:defRPr sz="1400" b="0" i="0" kern="1200">
                  <a:solidFill>
                    <a:schemeClr val="tx1"/>
                  </a:solidFill>
                  <a:latin typeface="Satoshi Medium" pitchFamily="2" charset="77"/>
                  <a:ea typeface="+mn-ea"/>
                  <a:cs typeface="Circular Std Book Italic" panose="020B0604020101020102" pitchFamily="34" charset="77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Clr>
                  <a:schemeClr val="accent3"/>
                </a:buClr>
                <a:buSzPct val="100000"/>
                <a:buNone/>
              </a:pPr>
              <a:r>
                <a:rPr lang="nb-NO" sz="1200" spc="300" dirty="0">
                  <a:solidFill>
                    <a:schemeClr val="accent1"/>
                  </a:solidFill>
                  <a:latin typeface="Syne Medium" pitchFamily="2" charset="77"/>
                </a:rPr>
                <a:t>COMPLEXITY IN SUPPLIER MARKET</a:t>
              </a:r>
              <a:endParaRPr lang="en-US" sz="1200" dirty="0">
                <a:solidFill>
                  <a:schemeClr val="accent1"/>
                </a:solidFill>
                <a:latin typeface="Syne Medium" pitchFamily="2" charset="77"/>
              </a:endParaRPr>
            </a:p>
          </p:txBody>
        </p:sp>
        <p:sp>
          <p:nvSpPr>
            <p:cNvPr id="15" name="Text Placeholder 8">
              <a:extLst>
                <a:ext uri="{FF2B5EF4-FFF2-40B4-BE49-F238E27FC236}">
                  <a16:creationId xmlns:a16="http://schemas.microsoft.com/office/drawing/2014/main" id="{A79B846D-BCE3-7687-B338-4A6576F8304F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-401954" y="2597164"/>
              <a:ext cx="2894416" cy="375605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68288" indent="-2682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Tx/>
                <a:buBlip>
                  <a:blip r:embed="rId2"/>
                </a:buBlip>
                <a:defRPr sz="1400" b="0" i="0" kern="1200">
                  <a:solidFill>
                    <a:schemeClr val="tx1"/>
                  </a:solidFill>
                  <a:latin typeface="Satoshi Medium" pitchFamily="2" charset="77"/>
                  <a:ea typeface="+mn-ea"/>
                  <a:cs typeface="Circular Std Book Italic" panose="020B0604020101020102" pitchFamily="34" charset="77"/>
                </a:defRPr>
              </a:lvl1pPr>
              <a:lvl2pPr marL="720725" indent="-263525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accent3"/>
                </a:buClr>
                <a:buFontTx/>
                <a:buChar char="-"/>
                <a:defRPr sz="1400" b="0" i="0" kern="1200">
                  <a:solidFill>
                    <a:schemeClr val="tx1"/>
                  </a:solidFill>
                  <a:latin typeface="Satoshi Medium" pitchFamily="2" charset="77"/>
                  <a:ea typeface="+mn-ea"/>
                  <a:cs typeface="Circular Std Book Italic" panose="020B0604020101020102" pitchFamily="34" charset="77"/>
                </a:defRPr>
              </a:lvl2pPr>
              <a:lvl3pPr marL="1163638" indent="-24923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accent3"/>
                </a:buClr>
                <a:buFontTx/>
                <a:buChar char="-"/>
                <a:defRPr sz="1400" b="0" i="0" kern="1200">
                  <a:solidFill>
                    <a:schemeClr val="tx1"/>
                  </a:solidFill>
                  <a:latin typeface="Satoshi Medium" pitchFamily="2" charset="77"/>
                  <a:ea typeface="+mn-ea"/>
                  <a:cs typeface="Circular Std Book Italic" panose="020B0604020101020102" pitchFamily="34" charset="77"/>
                </a:defRPr>
              </a:lvl3pPr>
              <a:lvl4pPr marL="1616075" indent="-244475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accent3"/>
                </a:buClr>
                <a:buFontTx/>
                <a:buChar char="-"/>
                <a:defRPr sz="1400" b="0" i="0" kern="1200">
                  <a:solidFill>
                    <a:schemeClr val="tx1"/>
                  </a:solidFill>
                  <a:latin typeface="Satoshi Medium" pitchFamily="2" charset="77"/>
                  <a:ea typeface="+mn-ea"/>
                  <a:cs typeface="Circular Std Book Italic" panose="020B0604020101020102" pitchFamily="34" charset="77"/>
                </a:defRPr>
              </a:lvl4pPr>
              <a:lvl5pPr marL="2058988" indent="-2301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accent3"/>
                </a:buClr>
                <a:buFontTx/>
                <a:buChar char="-"/>
                <a:defRPr sz="1400" b="0" i="0" kern="1200">
                  <a:solidFill>
                    <a:schemeClr val="tx1"/>
                  </a:solidFill>
                  <a:latin typeface="Satoshi Medium" pitchFamily="2" charset="77"/>
                  <a:ea typeface="+mn-ea"/>
                  <a:cs typeface="Circular Std Book Italic" panose="020B0604020101020102" pitchFamily="34" charset="77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Clr>
                  <a:schemeClr val="accent3"/>
                </a:buClr>
                <a:buSzPct val="100000"/>
                <a:buNone/>
              </a:pPr>
              <a:r>
                <a:rPr lang="nb-NO" sz="1200" spc="300" dirty="0">
                  <a:solidFill>
                    <a:schemeClr val="accent1"/>
                  </a:solidFill>
                  <a:latin typeface="Syne Medium" pitchFamily="2" charset="77"/>
                </a:rPr>
                <a:t>SIGNIFICANCE TO YOU</a:t>
              </a:r>
              <a:endParaRPr lang="en-US" sz="1200" dirty="0">
                <a:solidFill>
                  <a:schemeClr val="accent1"/>
                </a:solidFill>
                <a:latin typeface="Syne Medium" pitchFamily="2" charset="77"/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018FCED-D916-27D3-4F59-5D2745EE30F9}"/>
                </a:ext>
              </a:extLst>
            </p:cNvPr>
            <p:cNvCxnSpPr>
              <a:cxnSpLocks/>
            </p:cNvCxnSpPr>
            <p:nvPr/>
          </p:nvCxnSpPr>
          <p:spPr>
            <a:xfrm>
              <a:off x="1166751" y="3970574"/>
              <a:ext cx="4897500" cy="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10DE6B75-13A5-20FD-8120-F2CF36DA26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6751" y="1398603"/>
              <a:ext cx="0" cy="2571971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457AB49-2A7C-B397-BAD1-79A3256DFFA8}"/>
                </a:ext>
              </a:extLst>
            </p:cNvPr>
            <p:cNvGrpSpPr/>
            <p:nvPr/>
          </p:nvGrpSpPr>
          <p:grpSpPr>
            <a:xfrm>
              <a:off x="3260124" y="2360839"/>
              <a:ext cx="684000" cy="621551"/>
              <a:chOff x="4816540" y="4769312"/>
              <a:chExt cx="684000" cy="621551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87884FF6-90F1-5A77-E114-4B2876D8AFC4}"/>
                  </a:ext>
                </a:extLst>
              </p:cNvPr>
              <p:cNvSpPr/>
              <p:nvPr/>
            </p:nvSpPr>
            <p:spPr>
              <a:xfrm>
                <a:off x="4847764" y="4769312"/>
                <a:ext cx="621551" cy="621551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90570" fontAlgn="base">
                  <a:spcAft>
                    <a:spcPct val="0"/>
                  </a:spcAft>
                </a:pPr>
                <a:endParaRPr lang="en-US" sz="1000" b="1">
                  <a:solidFill>
                    <a:schemeClr val="bg2"/>
                  </a:solidFill>
                  <a:ea typeface="ＭＳ Ｐゴシック" charset="-128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8CD264C-851B-6EE0-6B56-C7023FF2AED2}"/>
                  </a:ext>
                </a:extLst>
              </p:cNvPr>
              <p:cNvSpPr txBox="1"/>
              <p:nvPr/>
            </p:nvSpPr>
            <p:spPr>
              <a:xfrm>
                <a:off x="4816540" y="4863418"/>
                <a:ext cx="684000" cy="524367"/>
              </a:xfrm>
              <a:prstGeom prst="rect">
                <a:avLst/>
              </a:prstGeom>
            </p:spPr>
            <p:txBody>
              <a:bodyPr wrap="square" rtlCol="0" anchor="t">
                <a:noAutofit/>
              </a:bodyPr>
              <a:lstStyle/>
              <a:p>
                <a:pPr algn="ctr"/>
                <a:r>
                  <a:rPr lang="en-US" sz="1000" dirty="0">
                    <a:solidFill>
                      <a:schemeClr val="accent5"/>
                    </a:solidFill>
                    <a:latin typeface="Syne Medium" pitchFamily="2" charset="77"/>
                    <a:ea typeface="ＭＳ Ｐゴシック" charset="-128"/>
                  </a:rPr>
                  <a:t>First</a:t>
                </a:r>
                <a:br>
                  <a:rPr lang="en-US" sz="1000" dirty="0">
                    <a:solidFill>
                      <a:schemeClr val="accent5"/>
                    </a:solidFill>
                    <a:latin typeface="Syne Medium" pitchFamily="2" charset="77"/>
                    <a:ea typeface="ＭＳ Ｐゴシック" charset="-128"/>
                  </a:rPr>
                </a:br>
                <a:r>
                  <a:rPr lang="en-US" sz="1000" dirty="0">
                    <a:solidFill>
                      <a:schemeClr val="accent5"/>
                    </a:solidFill>
                    <a:latin typeface="Syne Medium" pitchFamily="2" charset="77"/>
                    <a:ea typeface="ＭＳ Ｐゴシック" charset="-128"/>
                  </a:rPr>
                  <a:t>period</a:t>
                </a:r>
                <a:endParaRPr lang="en-NO" sz="1000">
                  <a:solidFill>
                    <a:schemeClr val="accent5"/>
                  </a:solidFill>
                  <a:latin typeface="Syne Medium" pitchFamily="2" charset="77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A07CC22-E856-D15B-4FB3-AF4EEA0789D2}"/>
                </a:ext>
              </a:extLst>
            </p:cNvPr>
            <p:cNvGrpSpPr/>
            <p:nvPr/>
          </p:nvGrpSpPr>
          <p:grpSpPr>
            <a:xfrm>
              <a:off x="3976850" y="2368334"/>
              <a:ext cx="684000" cy="621551"/>
              <a:chOff x="5772915" y="4732665"/>
              <a:chExt cx="684000" cy="621551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86D342B9-480A-B3D1-26BB-749552DACD7C}"/>
                  </a:ext>
                </a:extLst>
              </p:cNvPr>
              <p:cNvSpPr/>
              <p:nvPr/>
            </p:nvSpPr>
            <p:spPr>
              <a:xfrm>
                <a:off x="5804139" y="4732665"/>
                <a:ext cx="621551" cy="621551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90570" fontAlgn="base">
                  <a:spcAft>
                    <a:spcPct val="0"/>
                  </a:spcAft>
                </a:pPr>
                <a:endParaRPr lang="en-US" sz="1000" b="1">
                  <a:solidFill>
                    <a:schemeClr val="bg2"/>
                  </a:solidFill>
                  <a:ea typeface="ＭＳ Ｐゴシック" charset="-128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FED117F-8614-D62C-B038-9C27FDF6868A}"/>
                  </a:ext>
                </a:extLst>
              </p:cNvPr>
              <p:cNvSpPr txBox="1"/>
              <p:nvPr/>
            </p:nvSpPr>
            <p:spPr>
              <a:xfrm>
                <a:off x="5772915" y="4826771"/>
                <a:ext cx="684000" cy="524367"/>
              </a:xfrm>
              <a:prstGeom prst="rect">
                <a:avLst/>
              </a:prstGeom>
            </p:spPr>
            <p:txBody>
              <a:bodyPr wrap="square" rtlCol="0" anchor="t">
                <a:noAutofit/>
              </a:bodyPr>
              <a:lstStyle/>
              <a:p>
                <a:pPr algn="ctr"/>
                <a:r>
                  <a:rPr lang="en-US" sz="1000" dirty="0">
                    <a:solidFill>
                      <a:schemeClr val="accent5"/>
                    </a:solidFill>
                    <a:latin typeface="Syne Medium" pitchFamily="2" charset="77"/>
                    <a:ea typeface="ＭＳ Ｐゴシック" charset="-128"/>
                  </a:rPr>
                  <a:t>Current</a:t>
                </a:r>
              </a:p>
              <a:p>
                <a:pPr algn="ctr"/>
                <a:r>
                  <a:rPr lang="en-US" sz="1000" dirty="0">
                    <a:solidFill>
                      <a:schemeClr val="accent5"/>
                    </a:solidFill>
                    <a:latin typeface="Syne Medium" pitchFamily="2" charset="77"/>
                    <a:ea typeface="ＭＳ Ｐゴシック" charset="-128"/>
                  </a:rPr>
                  <a:t>state</a:t>
                </a:r>
                <a:endParaRPr lang="en-NO" sz="1000">
                  <a:solidFill>
                    <a:schemeClr val="accent5"/>
                  </a:solidFill>
                  <a:latin typeface="Syne Medium" pitchFamily="2" charset="77"/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BBCB487-0B04-FB38-9C14-C4BDC4C15D62}"/>
                </a:ext>
              </a:extLst>
            </p:cNvPr>
            <p:cNvGrpSpPr/>
            <p:nvPr/>
          </p:nvGrpSpPr>
          <p:grpSpPr>
            <a:xfrm>
              <a:off x="2536572" y="2360839"/>
              <a:ext cx="684000" cy="621551"/>
              <a:chOff x="3829280" y="4769312"/>
              <a:chExt cx="684000" cy="621551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18568966-92AB-F8EF-0BA7-03FD366B1D7C}"/>
                  </a:ext>
                </a:extLst>
              </p:cNvPr>
              <p:cNvSpPr/>
              <p:nvPr/>
            </p:nvSpPr>
            <p:spPr>
              <a:xfrm>
                <a:off x="3860504" y="4769312"/>
                <a:ext cx="621551" cy="621551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90570" fontAlgn="base">
                  <a:spcAft>
                    <a:spcPct val="0"/>
                  </a:spcAft>
                </a:pPr>
                <a:endParaRPr lang="en-US" sz="1000" b="1">
                  <a:solidFill>
                    <a:schemeClr val="bg2"/>
                  </a:solidFill>
                  <a:ea typeface="ＭＳ Ｐゴシック" charset="-128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38DE05D-8717-9C84-82C8-71CA27F0D163}"/>
                  </a:ext>
                </a:extLst>
              </p:cNvPr>
              <p:cNvSpPr txBox="1"/>
              <p:nvPr/>
            </p:nvSpPr>
            <p:spPr>
              <a:xfrm>
                <a:off x="3829280" y="4863418"/>
                <a:ext cx="684000" cy="524367"/>
              </a:xfrm>
              <a:prstGeom prst="rect">
                <a:avLst/>
              </a:prstGeom>
            </p:spPr>
            <p:txBody>
              <a:bodyPr wrap="square" rtlCol="0" anchor="t">
                <a:noAutofit/>
              </a:bodyPr>
              <a:lstStyle/>
              <a:p>
                <a:pPr algn="ctr"/>
                <a:r>
                  <a:rPr lang="en-US" sz="1000" dirty="0">
                    <a:solidFill>
                      <a:schemeClr val="accent5"/>
                    </a:solidFill>
                    <a:latin typeface="Syne Medium" pitchFamily="2" charset="77"/>
                    <a:ea typeface="ＭＳ Ｐゴシック" charset="-128"/>
                  </a:rPr>
                  <a:t>Second</a:t>
                </a:r>
              </a:p>
              <a:p>
                <a:pPr algn="ctr"/>
                <a:r>
                  <a:rPr lang="en-US" sz="1000" dirty="0">
                    <a:solidFill>
                      <a:schemeClr val="accent5"/>
                    </a:solidFill>
                    <a:latin typeface="Syne Medium" pitchFamily="2" charset="77"/>
                    <a:ea typeface="ＭＳ Ｐゴシック" charset="-128"/>
                  </a:rPr>
                  <a:t>period</a:t>
                </a:r>
              </a:p>
              <a:p>
                <a:pPr algn="ctr"/>
                <a:endParaRPr lang="en-NO" sz="1000">
                  <a:solidFill>
                    <a:schemeClr val="accent5"/>
                  </a:solidFill>
                  <a:latin typeface="Syne Medium" pitchFamily="2" charset="77"/>
                </a:endParaRPr>
              </a:p>
            </p:txBody>
          </p:sp>
        </p:grpSp>
      </p:grp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D854640D-04AE-2DA8-E5B1-7E49F27F2342}"/>
              </a:ext>
            </a:extLst>
          </p:cNvPr>
          <p:cNvSpPr txBox="1">
            <a:spLocks/>
          </p:cNvSpPr>
          <p:nvPr/>
        </p:nvSpPr>
        <p:spPr>
          <a:xfrm>
            <a:off x="6859128" y="2706487"/>
            <a:ext cx="4490251" cy="1151515"/>
          </a:xfrm>
          <a:prstGeom prst="rect">
            <a:avLst/>
          </a:prstGeom>
        </p:spPr>
        <p:txBody>
          <a:bodyPr>
            <a:noAutofit/>
          </a:bodyPr>
          <a:lstStyle>
            <a:lvl1pPr marL="268288" indent="-2682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Tx/>
              <a:buBlip>
                <a:blip r:embed="rId2"/>
              </a:buBlip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1pPr>
            <a:lvl2pPr marL="720725" indent="-26352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2pPr>
            <a:lvl3pPr marL="1163638" indent="-24923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3pPr>
            <a:lvl4pPr marL="1616075" indent="-2444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4pPr>
            <a:lvl5pPr marL="2058988" indent="-2301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3"/>
              </a:buClr>
              <a:buSzPct val="100000"/>
              <a:buNone/>
            </a:pPr>
            <a:r>
              <a:rPr lang="nb-NO" sz="1200" spc="300" dirty="0">
                <a:latin typeface="Syne Medium" pitchFamily="2" charset="77"/>
              </a:rPr>
              <a:t>TARGETS FIRST PERIOD</a:t>
            </a:r>
            <a:endParaRPr lang="en-GB" sz="1200" dirty="0">
              <a:latin typeface="Syne Medium" pitchFamily="2" charset="77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E" sz="1200" dirty="0">
                <a:solidFill>
                  <a:schemeClr val="accent1"/>
                </a:solidFill>
                <a:latin typeface="Syne Medium" pitchFamily="2" charset="77"/>
              </a:rPr>
              <a:t>Number of suppliers: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E" sz="1200" dirty="0">
                <a:solidFill>
                  <a:schemeClr val="accent1"/>
                </a:solidFill>
                <a:latin typeface="Syne Medium" pitchFamily="2" charset="77"/>
              </a:rPr>
              <a:t>Savings: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E" sz="1200" dirty="0">
                <a:solidFill>
                  <a:schemeClr val="accent1"/>
                </a:solidFill>
                <a:latin typeface="Syne Medium" pitchFamily="2" charset="77"/>
              </a:rPr>
              <a:t>Contract lengths: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E" sz="1200" dirty="0">
                <a:solidFill>
                  <a:schemeClr val="accent1"/>
                </a:solidFill>
                <a:latin typeface="Syne Medium" pitchFamily="2" charset="77"/>
              </a:rPr>
              <a:t>Complexity:</a:t>
            </a:r>
          </a:p>
          <a:p>
            <a:pPr marL="0" indent="0">
              <a:buClr>
                <a:schemeClr val="accent3"/>
              </a:buClr>
              <a:buSzPct val="100000"/>
              <a:buNone/>
            </a:pPr>
            <a:endParaRPr lang="en-GB" sz="1200" dirty="0">
              <a:latin typeface="Syne Medium" pitchFamily="2" charset="77"/>
            </a:endParaRP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2A5103FB-AF7A-A140-9D8C-A062ABDEC441}"/>
              </a:ext>
            </a:extLst>
          </p:cNvPr>
          <p:cNvSpPr txBox="1">
            <a:spLocks/>
          </p:cNvSpPr>
          <p:nvPr/>
        </p:nvSpPr>
        <p:spPr>
          <a:xfrm>
            <a:off x="6859129" y="3895526"/>
            <a:ext cx="4490251" cy="1151515"/>
          </a:xfrm>
          <a:prstGeom prst="rect">
            <a:avLst/>
          </a:prstGeom>
        </p:spPr>
        <p:txBody>
          <a:bodyPr>
            <a:noAutofit/>
          </a:bodyPr>
          <a:lstStyle>
            <a:lvl1pPr marL="268288" indent="-2682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Tx/>
              <a:buBlip>
                <a:blip r:embed="rId2"/>
              </a:buBlip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1pPr>
            <a:lvl2pPr marL="720725" indent="-26352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2pPr>
            <a:lvl3pPr marL="1163638" indent="-24923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3pPr>
            <a:lvl4pPr marL="1616075" indent="-2444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4pPr>
            <a:lvl5pPr marL="2058988" indent="-2301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Tx/>
              <a:buChar char="-"/>
              <a:defRPr sz="1400" b="0" i="0" kern="1200">
                <a:solidFill>
                  <a:schemeClr val="tx1"/>
                </a:solidFill>
                <a:latin typeface="Satoshi Medium" pitchFamily="2" charset="77"/>
                <a:ea typeface="+mn-ea"/>
                <a:cs typeface="Circular Std Book Italic" panose="020B0604020101020102" pitchFamily="34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3"/>
              </a:buClr>
              <a:buSzPct val="100000"/>
              <a:buNone/>
            </a:pPr>
            <a:r>
              <a:rPr lang="nb-NO" sz="1200" spc="300" dirty="0">
                <a:solidFill>
                  <a:schemeClr val="accent1"/>
                </a:solidFill>
                <a:latin typeface="Syne Medium" pitchFamily="2" charset="77"/>
              </a:rPr>
              <a:t>TARGETS SECOND PERIOD</a:t>
            </a:r>
            <a:endParaRPr lang="en-GB" sz="1200" dirty="0">
              <a:solidFill>
                <a:schemeClr val="accent1"/>
              </a:solidFill>
              <a:latin typeface="Syne Medium" pitchFamily="2" charset="77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E" sz="1200" dirty="0">
                <a:solidFill>
                  <a:schemeClr val="accent1"/>
                </a:solidFill>
                <a:latin typeface="Syne Medium" pitchFamily="2" charset="77"/>
              </a:rPr>
              <a:t>Number of suppliers: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E" sz="1200" dirty="0">
                <a:solidFill>
                  <a:schemeClr val="accent1"/>
                </a:solidFill>
                <a:latin typeface="Syne Medium" pitchFamily="2" charset="77"/>
              </a:rPr>
              <a:t>Savings: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E" sz="1200" dirty="0">
                <a:solidFill>
                  <a:schemeClr val="accent1"/>
                </a:solidFill>
                <a:latin typeface="Syne Medium" pitchFamily="2" charset="77"/>
              </a:rPr>
              <a:t>Contract lengths: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E" sz="1200" dirty="0">
                <a:solidFill>
                  <a:schemeClr val="accent1"/>
                </a:solidFill>
                <a:latin typeface="Syne Medium" pitchFamily="2" charset="77"/>
              </a:rPr>
              <a:t>Complexity:</a:t>
            </a:r>
          </a:p>
          <a:p>
            <a:pPr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</a:pPr>
            <a:endParaRPr lang="en-GB" sz="1200" dirty="0">
              <a:latin typeface="Syne Medium" pitchFamily="2" charset="77"/>
            </a:endParaRPr>
          </a:p>
        </p:txBody>
      </p:sp>
      <p:sp>
        <p:nvSpPr>
          <p:cNvPr id="29" name="Title 5">
            <a:extLst>
              <a:ext uri="{FF2B5EF4-FFF2-40B4-BE49-F238E27FC236}">
                <a16:creationId xmlns:a16="http://schemas.microsoft.com/office/drawing/2014/main" id="{D06E0645-CD59-B53F-2ADF-25F35FDE5B98}"/>
              </a:ext>
            </a:extLst>
          </p:cNvPr>
          <p:cNvSpPr txBox="1">
            <a:spLocks/>
          </p:cNvSpPr>
          <p:nvPr/>
        </p:nvSpPr>
        <p:spPr>
          <a:xfrm>
            <a:off x="845875" y="494149"/>
            <a:ext cx="10515600" cy="76889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accent5"/>
                </a:solidFill>
                <a:latin typeface="Syne SemiBold"/>
              </a:rPr>
              <a:t>Summary of category strategy</a:t>
            </a:r>
            <a:endParaRPr lang="en-NO" sz="4000" b="1" dirty="0">
              <a:solidFill>
                <a:schemeClr val="accent5"/>
              </a:solidFill>
              <a:latin typeface="Syne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7795057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9">
            <a:extLst>
              <a:ext uri="{FF2B5EF4-FFF2-40B4-BE49-F238E27FC236}">
                <a16:creationId xmlns:a16="http://schemas.microsoft.com/office/drawing/2014/main" id="{70D443AC-F0A0-C327-F90F-19FE0DF2257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4551" y="149145"/>
            <a:ext cx="7848655" cy="47170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6C0797-DECF-50BF-E10E-C3E6999A4467}"/>
              </a:ext>
            </a:extLst>
          </p:cNvPr>
          <p:cNvSpPr txBox="1"/>
          <p:nvPr/>
        </p:nvSpPr>
        <p:spPr>
          <a:xfrm>
            <a:off x="6096000" y="4350327"/>
            <a:ext cx="5874328" cy="1669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SE" b="1" dirty="0">
                <a:solidFill>
                  <a:schemeClr val="bg2"/>
                </a:solidFill>
                <a:latin typeface="Syne SemiBold" pitchFamily="2" charset="77"/>
              </a:rPr>
              <a:t>Onboarding &amp; Qualification</a:t>
            </a:r>
          </a:p>
          <a:p>
            <a:pPr algn="ctr">
              <a:spcBef>
                <a:spcPts val="500"/>
              </a:spcBef>
            </a:pPr>
            <a:r>
              <a:rPr lang="en-SE" b="1" dirty="0">
                <a:solidFill>
                  <a:schemeClr val="bg2"/>
                </a:solidFill>
                <a:latin typeface="Syne SemiBold" pitchFamily="2" charset="77"/>
              </a:rPr>
              <a:t>Risk &amp; ESG Compliance</a:t>
            </a:r>
          </a:p>
          <a:p>
            <a:pPr algn="ctr">
              <a:spcBef>
                <a:spcPts val="500"/>
              </a:spcBef>
            </a:pPr>
            <a:r>
              <a:rPr lang="en-SE" b="1" dirty="0">
                <a:solidFill>
                  <a:schemeClr val="bg2"/>
                </a:solidFill>
                <a:latin typeface="Syne SemiBold" pitchFamily="2" charset="77"/>
              </a:rPr>
              <a:t>Performance &amp; Collaboration</a:t>
            </a:r>
          </a:p>
          <a:p>
            <a:pPr algn="ctr">
              <a:spcBef>
                <a:spcPts val="500"/>
              </a:spcBef>
            </a:pPr>
            <a:r>
              <a:rPr lang="en-SE" b="1" dirty="0">
                <a:solidFill>
                  <a:schemeClr val="bg2"/>
                </a:solidFill>
                <a:latin typeface="Syne SemiBold" pitchFamily="2" charset="77"/>
              </a:rPr>
              <a:t>Innovation &amp; Impact</a:t>
            </a:r>
          </a:p>
          <a:p>
            <a:endParaRPr lang="en-SE" dirty="0">
              <a:solidFill>
                <a:schemeClr val="accent1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4A741BE6-D895-9A41-D705-B8AEDC2301A3}"/>
              </a:ext>
            </a:extLst>
          </p:cNvPr>
          <p:cNvSpPr txBox="1">
            <a:spLocks/>
          </p:cNvSpPr>
          <p:nvPr/>
        </p:nvSpPr>
        <p:spPr>
          <a:xfrm>
            <a:off x="596492" y="734291"/>
            <a:ext cx="5874329" cy="12053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>
                <a:solidFill>
                  <a:schemeClr val="bg2"/>
                </a:solidFill>
                <a:latin typeface="Syne SemiBold" pitchFamily="2" charset="77"/>
              </a:rPr>
              <a:t>Supplier Relationships</a:t>
            </a:r>
          </a:p>
          <a:p>
            <a:r>
              <a:rPr lang="en-US" sz="3800" b="1" dirty="0">
                <a:solidFill>
                  <a:schemeClr val="bg2"/>
                </a:solidFill>
                <a:latin typeface="Syne SemiBold" pitchFamily="2" charset="77"/>
              </a:rPr>
              <a:t>Reimagined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7A57F3-C203-BB59-2032-2D0BA9EA6823}"/>
              </a:ext>
            </a:extLst>
          </p:cNvPr>
          <p:cNvSpPr txBox="1"/>
          <p:nvPr/>
        </p:nvSpPr>
        <p:spPr>
          <a:xfrm>
            <a:off x="596492" y="2348042"/>
            <a:ext cx="53755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2400" dirty="0">
                <a:solidFill>
                  <a:schemeClr val="bg2"/>
                </a:solidFill>
              </a:rPr>
              <a:t>Turn your supplier relationships into </a:t>
            </a:r>
          </a:p>
          <a:p>
            <a:r>
              <a:rPr lang="en-SE" sz="2400" dirty="0">
                <a:solidFill>
                  <a:schemeClr val="bg2"/>
                </a:solidFill>
              </a:rPr>
              <a:t>a competitive advantage with </a:t>
            </a:r>
          </a:p>
          <a:p>
            <a:r>
              <a:rPr lang="en-SE" sz="2400" dirty="0">
                <a:solidFill>
                  <a:schemeClr val="bg2"/>
                </a:solidFill>
              </a:rPr>
              <a:t>Kodiak Hub’s innovative end-to-end </a:t>
            </a:r>
          </a:p>
          <a:p>
            <a:r>
              <a:rPr lang="en-SE" sz="2400" dirty="0">
                <a:solidFill>
                  <a:schemeClr val="bg2"/>
                </a:solidFill>
              </a:rPr>
              <a:t>Supplier Relationship Management platform.</a:t>
            </a:r>
          </a:p>
        </p:txBody>
      </p:sp>
      <p:sp>
        <p:nvSpPr>
          <p:cNvPr id="11" name="Rounded Rectangle 10">
            <a:hlinkClick r:id="rId3"/>
            <a:extLst>
              <a:ext uri="{FF2B5EF4-FFF2-40B4-BE49-F238E27FC236}">
                <a16:creationId xmlns:a16="http://schemas.microsoft.com/office/drawing/2014/main" id="{FABACEAF-715D-8728-0F1C-E426C973579F}"/>
              </a:ext>
            </a:extLst>
          </p:cNvPr>
          <p:cNvSpPr/>
          <p:nvPr/>
        </p:nvSpPr>
        <p:spPr>
          <a:xfrm>
            <a:off x="599058" y="4616884"/>
            <a:ext cx="4363434" cy="827713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SE" sz="3200" b="1" dirty="0">
                <a:solidFill>
                  <a:schemeClr val="tx2"/>
                </a:solidFill>
                <a:latin typeface="Syne SemiBol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Book a demo</a:t>
            </a:r>
            <a:endParaRPr lang="en-SE" sz="3200" b="1" dirty="0">
              <a:solidFill>
                <a:schemeClr val="tx2"/>
              </a:solidFill>
              <a:latin typeface="Syne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91536856"/>
      </p:ext>
    </p:extLst>
  </p:cSld>
  <p:clrMapOvr>
    <a:masterClrMapping/>
  </p:clrMapOvr>
</p:sld>
</file>

<file path=ppt/theme/theme1.xml><?xml version="1.0" encoding="utf-8"?>
<a:theme xmlns:a="http://schemas.openxmlformats.org/drawingml/2006/main" name="Kodiak_Hub_Template_2024_Sales and Marketing Presentations">
  <a:themeElements>
    <a:clrScheme name="Kodiak Hub">
      <a:dk1>
        <a:srgbClr val="000000"/>
      </a:dk1>
      <a:lt1>
        <a:srgbClr val="FFFFFF"/>
      </a:lt1>
      <a:dk2>
        <a:srgbClr val="351553"/>
      </a:dk2>
      <a:lt2>
        <a:srgbClr val="F7F1E9"/>
      </a:lt2>
      <a:accent1>
        <a:srgbClr val="3B2A19"/>
      </a:accent1>
      <a:accent2>
        <a:srgbClr val="ED7D31"/>
      </a:accent2>
      <a:accent3>
        <a:srgbClr val="E2DAEC"/>
      </a:accent3>
      <a:accent4>
        <a:srgbClr val="CBC0B1"/>
      </a:accent4>
      <a:accent5>
        <a:srgbClr val="3B2A19"/>
      </a:accent5>
      <a:accent6>
        <a:srgbClr val="4F3871"/>
      </a:accent6>
      <a:hlink>
        <a:srgbClr val="EC7C30"/>
      </a:hlink>
      <a:folHlink>
        <a:srgbClr val="4F3771"/>
      </a:folHlink>
    </a:clrScheme>
    <a:fontScheme name="Test">
      <a:majorFont>
        <a:latin typeface="Syne"/>
        <a:ea typeface=""/>
        <a:cs typeface=""/>
      </a:majorFont>
      <a:minorFont>
        <a:latin typeface="Syne"/>
        <a:ea typeface=""/>
        <a:cs typeface="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odiak_Hub_Template_2024_Sales and Marketing Presentations" id="{7EE80838-A1A0-DA42-BF47-8A919EDE1229}" vid="{62E93614-E74D-F847-94E5-3FF53FF3AB33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Kodiak_Hub_Template_2024_Sales and Marketing Presentations</Template>
  <TotalTime>12619</TotalTime>
  <Words>477</Words>
  <Application>Microsoft Office PowerPoint</Application>
  <PresentationFormat>Widescreen</PresentationFormat>
  <Paragraphs>175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Kodiak_Hub_Template_2024_Sales and Marketing Presentations</vt:lpstr>
      <vt:lpstr>Category Strategy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Microsoft Office User</dc:creator>
  <cp:lastModifiedBy>David Matthew Olson</cp:lastModifiedBy>
  <cp:revision>196</cp:revision>
  <dcterms:created xsi:type="dcterms:W3CDTF">2021-09-24T02:54:40Z</dcterms:created>
  <dcterms:modified xsi:type="dcterms:W3CDTF">2024-04-24T07:37:12Z</dcterms:modified>
</cp:coreProperties>
</file>